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handoutMasterIdLst>
    <p:handoutMasterId r:id="rId14"/>
  </p:handoutMasterIdLst>
  <p:sldIdLst>
    <p:sldId id="257" r:id="rId5"/>
    <p:sldId id="269" r:id="rId6"/>
    <p:sldId id="258" r:id="rId7"/>
    <p:sldId id="270" r:id="rId8"/>
    <p:sldId id="272" r:id="rId9"/>
    <p:sldId id="273" r:id="rId10"/>
    <p:sldId id="264" r:id="rId11"/>
    <p:sldId id="266" r:id="rId12"/>
  </p:sldIdLst>
  <p:sldSz cx="12192000" cy="6858000"/>
  <p:notesSz cx="6645275" cy="9925050"/>
  <p:defaultTextStyle>
    <a:defPPr rtl="0">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p:cViewPr varScale="1">
        <p:scale>
          <a:sx n="71" d="100"/>
          <a:sy n="71" d="100"/>
        </p:scale>
        <p:origin x="472" y="176"/>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79619" cy="497976"/>
          </a:xfrm>
          <a:prstGeom prst="rect">
            <a:avLst/>
          </a:prstGeom>
        </p:spPr>
        <p:txBody>
          <a:bodyPr vert="horz" lIns="91440" tIns="45720" rIns="91440" bIns="45720" rtlCol="0"/>
          <a:lstStyle>
            <a:lvl1pPr algn="l">
              <a:defRPr sz="1200"/>
            </a:lvl1pPr>
          </a:lstStyle>
          <a:p>
            <a:pPr rtl="0"/>
            <a:endParaRPr lang="nb-NO" dirty="0"/>
          </a:p>
        </p:txBody>
      </p:sp>
      <p:sp>
        <p:nvSpPr>
          <p:cNvPr id="3" name="Plassholder for dato 2"/>
          <p:cNvSpPr>
            <a:spLocks noGrp="1"/>
          </p:cNvSpPr>
          <p:nvPr>
            <p:ph type="dt" sz="quarter" idx="1"/>
          </p:nvPr>
        </p:nvSpPr>
        <p:spPr>
          <a:xfrm>
            <a:off x="3764118" y="0"/>
            <a:ext cx="2879619" cy="497976"/>
          </a:xfrm>
          <a:prstGeom prst="rect">
            <a:avLst/>
          </a:prstGeom>
        </p:spPr>
        <p:txBody>
          <a:bodyPr vert="horz" lIns="91440" tIns="45720" rIns="91440" bIns="45720" rtlCol="0"/>
          <a:lstStyle>
            <a:lvl1pPr algn="r">
              <a:defRPr sz="1200"/>
            </a:lvl1pPr>
          </a:lstStyle>
          <a:p>
            <a:pPr rtl="0"/>
            <a:fld id="{712670DC-8BCA-40CF-8ED0-63408B1612C6}" type="datetime1">
              <a:rPr lang="nb-NO" smtClean="0"/>
              <a:t>10.08.2023</a:t>
            </a:fld>
            <a:endParaRPr lang="nb-NO" dirty="0"/>
          </a:p>
        </p:txBody>
      </p:sp>
      <p:sp>
        <p:nvSpPr>
          <p:cNvPr id="4" name="Plassholder for bunntekst 3"/>
          <p:cNvSpPr>
            <a:spLocks noGrp="1"/>
          </p:cNvSpPr>
          <p:nvPr>
            <p:ph type="ftr" sz="quarter" idx="2"/>
          </p:nvPr>
        </p:nvSpPr>
        <p:spPr>
          <a:xfrm>
            <a:off x="0" y="9427076"/>
            <a:ext cx="2879619" cy="497975"/>
          </a:xfrm>
          <a:prstGeom prst="rect">
            <a:avLst/>
          </a:prstGeom>
        </p:spPr>
        <p:txBody>
          <a:bodyPr vert="horz" lIns="91440" tIns="45720" rIns="91440" bIns="45720" rtlCol="0" anchor="b"/>
          <a:lstStyle>
            <a:lvl1pPr algn="l">
              <a:defRPr sz="1200"/>
            </a:lvl1pPr>
          </a:lstStyle>
          <a:p>
            <a:pPr rtl="0"/>
            <a:endParaRPr lang="nb-NO" dirty="0"/>
          </a:p>
        </p:txBody>
      </p:sp>
      <p:sp>
        <p:nvSpPr>
          <p:cNvPr id="5" name="Plassholder for lysbildenummer 4"/>
          <p:cNvSpPr>
            <a:spLocks noGrp="1"/>
          </p:cNvSpPr>
          <p:nvPr>
            <p:ph type="sldNum" sz="quarter" idx="3"/>
          </p:nvPr>
        </p:nvSpPr>
        <p:spPr>
          <a:xfrm>
            <a:off x="3764118" y="9427076"/>
            <a:ext cx="2879619" cy="497975"/>
          </a:xfrm>
          <a:prstGeom prst="rect">
            <a:avLst/>
          </a:prstGeom>
        </p:spPr>
        <p:txBody>
          <a:bodyPr vert="horz" lIns="91440" tIns="45720" rIns="91440" bIns="45720" rtlCol="0" anchor="b"/>
          <a:lstStyle>
            <a:lvl1pPr algn="r">
              <a:defRPr sz="1200"/>
            </a:lvl1pPr>
          </a:lstStyle>
          <a:p>
            <a:pPr rtl="0"/>
            <a:fld id="{950AD62A-9EE1-43E3-A7E5-D268F71DF3EB}" type="slidenum">
              <a:rPr lang="nb-NO" smtClean="0"/>
              <a:t>‹#›</a:t>
            </a:fld>
            <a:endParaRPr lang="nb-NO"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79619" cy="497976"/>
          </a:xfrm>
          <a:prstGeom prst="rect">
            <a:avLst/>
          </a:prstGeom>
        </p:spPr>
        <p:txBody>
          <a:bodyPr vert="horz" lIns="91440" tIns="45720" rIns="91440" bIns="45720" rtlCol="0"/>
          <a:lstStyle>
            <a:lvl1pPr algn="l">
              <a:defRPr sz="1200"/>
            </a:lvl1pPr>
          </a:lstStyle>
          <a:p>
            <a:pPr rtl="0"/>
            <a:endParaRPr lang="nb-NO" noProof="0" dirty="0"/>
          </a:p>
        </p:txBody>
      </p:sp>
      <p:sp>
        <p:nvSpPr>
          <p:cNvPr id="3" name="Plassholder for dato 2"/>
          <p:cNvSpPr>
            <a:spLocks noGrp="1"/>
          </p:cNvSpPr>
          <p:nvPr>
            <p:ph type="dt" idx="1"/>
          </p:nvPr>
        </p:nvSpPr>
        <p:spPr>
          <a:xfrm>
            <a:off x="3764118" y="0"/>
            <a:ext cx="2879619" cy="497976"/>
          </a:xfrm>
          <a:prstGeom prst="rect">
            <a:avLst/>
          </a:prstGeom>
        </p:spPr>
        <p:txBody>
          <a:bodyPr vert="horz" lIns="91440" tIns="45720" rIns="91440" bIns="45720" rtlCol="0"/>
          <a:lstStyle>
            <a:lvl1pPr algn="r">
              <a:defRPr sz="1200"/>
            </a:lvl1pPr>
          </a:lstStyle>
          <a:p>
            <a:pPr rtl="0"/>
            <a:fld id="{648D9CED-99CC-4391-8342-2CC3AF8B1863}" type="datetime1">
              <a:rPr lang="nb-NO" noProof="0" smtClean="0"/>
              <a:t>10.08.2023</a:t>
            </a:fld>
            <a:endParaRPr lang="nb-NO" noProof="0" dirty="0"/>
          </a:p>
        </p:txBody>
      </p:sp>
      <p:sp>
        <p:nvSpPr>
          <p:cNvPr id="4" name="Plassholder for lysbilde 3"/>
          <p:cNvSpPr>
            <a:spLocks noGrp="1" noRot="1" noChangeAspect="1"/>
          </p:cNvSpPr>
          <p:nvPr>
            <p:ph type="sldImg" idx="2"/>
          </p:nvPr>
        </p:nvSpPr>
        <p:spPr>
          <a:xfrm>
            <a:off x="344488" y="1239838"/>
            <a:ext cx="5956300" cy="3351212"/>
          </a:xfrm>
          <a:prstGeom prst="rect">
            <a:avLst/>
          </a:prstGeom>
          <a:noFill/>
          <a:ln w="12700">
            <a:solidFill>
              <a:prstClr val="black"/>
            </a:solidFill>
          </a:ln>
        </p:spPr>
        <p:txBody>
          <a:bodyPr vert="horz" lIns="91440" tIns="45720" rIns="91440" bIns="45720" rtlCol="0" anchor="ctr"/>
          <a:lstStyle/>
          <a:p>
            <a:pPr rtl="0"/>
            <a:endParaRPr lang="nb-NO" noProof="0" dirty="0"/>
          </a:p>
        </p:txBody>
      </p:sp>
      <p:sp>
        <p:nvSpPr>
          <p:cNvPr id="5" name="Plassholder for notater 4"/>
          <p:cNvSpPr>
            <a:spLocks noGrp="1"/>
          </p:cNvSpPr>
          <p:nvPr>
            <p:ph type="body" sz="quarter" idx="3"/>
          </p:nvPr>
        </p:nvSpPr>
        <p:spPr>
          <a:xfrm>
            <a:off x="664528" y="4776431"/>
            <a:ext cx="5316220" cy="3907988"/>
          </a:xfrm>
          <a:prstGeom prst="rect">
            <a:avLst/>
          </a:prstGeom>
        </p:spPr>
        <p:txBody>
          <a:bodyPr vert="horz" lIns="91440" tIns="45720" rIns="91440" bIns="45720" rtlCol="0"/>
          <a:lstStyle/>
          <a:p>
            <a:pPr lvl="0" rtl="0"/>
            <a:r>
              <a:rPr lang="nb-NO" noProof="0" dirty="0"/>
              <a:t>Klikk for å redigere tekststiler i malen</a:t>
            </a:r>
          </a:p>
          <a:p>
            <a:pPr lvl="1" rtl="0"/>
            <a:r>
              <a:rPr lang="nb-NO" noProof="0" dirty="0"/>
              <a:t>Andre nivå</a:t>
            </a:r>
          </a:p>
          <a:p>
            <a:pPr lvl="2" rtl="0"/>
            <a:r>
              <a:rPr lang="nb-NO" noProof="0" dirty="0"/>
              <a:t>Tredje nivå</a:t>
            </a:r>
          </a:p>
          <a:p>
            <a:pPr lvl="3" rtl="0"/>
            <a:r>
              <a:rPr lang="nb-NO" noProof="0" dirty="0"/>
              <a:t>Fjerde nivå</a:t>
            </a:r>
          </a:p>
          <a:p>
            <a:pPr lvl="4" rtl="0"/>
            <a:r>
              <a:rPr lang="nb-NO" noProof="0" dirty="0"/>
              <a:t>Femte nivå</a:t>
            </a:r>
          </a:p>
        </p:txBody>
      </p:sp>
      <p:sp>
        <p:nvSpPr>
          <p:cNvPr id="6" name="Plassholder for bunntekst 5"/>
          <p:cNvSpPr>
            <a:spLocks noGrp="1"/>
          </p:cNvSpPr>
          <p:nvPr>
            <p:ph type="ftr" sz="quarter" idx="4"/>
          </p:nvPr>
        </p:nvSpPr>
        <p:spPr>
          <a:xfrm>
            <a:off x="0" y="9427076"/>
            <a:ext cx="2879619" cy="497975"/>
          </a:xfrm>
          <a:prstGeom prst="rect">
            <a:avLst/>
          </a:prstGeom>
        </p:spPr>
        <p:txBody>
          <a:bodyPr vert="horz" lIns="91440" tIns="45720" rIns="91440" bIns="45720" rtlCol="0" anchor="b"/>
          <a:lstStyle>
            <a:lvl1pPr algn="l">
              <a:defRPr sz="1200"/>
            </a:lvl1pPr>
          </a:lstStyle>
          <a:p>
            <a:pPr rtl="0"/>
            <a:endParaRPr lang="nb-NO" noProof="0" dirty="0"/>
          </a:p>
        </p:txBody>
      </p:sp>
      <p:sp>
        <p:nvSpPr>
          <p:cNvPr id="7" name="Plassholder for lysbildenummer 6"/>
          <p:cNvSpPr>
            <a:spLocks noGrp="1"/>
          </p:cNvSpPr>
          <p:nvPr>
            <p:ph type="sldNum" sz="quarter" idx="5"/>
          </p:nvPr>
        </p:nvSpPr>
        <p:spPr>
          <a:xfrm>
            <a:off x="3764118" y="9427076"/>
            <a:ext cx="2879619" cy="497975"/>
          </a:xfrm>
          <a:prstGeom prst="rect">
            <a:avLst/>
          </a:prstGeom>
        </p:spPr>
        <p:txBody>
          <a:bodyPr vert="horz" lIns="91440" tIns="45720" rIns="91440" bIns="45720" rtlCol="0" anchor="b"/>
          <a:lstStyle>
            <a:lvl1pPr algn="r">
              <a:defRPr sz="1200"/>
            </a:lvl1pPr>
          </a:lstStyle>
          <a:p>
            <a:pPr rtl="0"/>
            <a:fld id="{5534C2EF-8A97-4DAF-B099-E567883644D6}" type="slidenum">
              <a:rPr lang="nb-NO" noProof="0" smtClean="0"/>
              <a:t>‹#›</a:t>
            </a:fld>
            <a:endParaRPr lang="nb-NO"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rtl="0"/>
            <a:fld id="{5534C2EF-8A97-4DAF-B099-E567883644D6}" type="slidenum">
              <a:rPr lang="nb-NO" smtClean="0"/>
              <a:t>1</a:t>
            </a:fld>
            <a:endParaRPr lang="nb-NO" dirty="0"/>
          </a:p>
        </p:txBody>
      </p:sp>
    </p:spTree>
    <p:extLst>
      <p:ext uri="{BB962C8B-B14F-4D97-AF65-F5344CB8AC3E}">
        <p14:creationId xmlns:p14="http://schemas.microsoft.com/office/powerpoint/2010/main" val="3402633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rtl="0"/>
            <a:fld id="{5534C2EF-8A97-4DAF-B099-E567883644D6}" type="slidenum">
              <a:rPr lang="nb-NO" smtClean="0"/>
              <a:t>2</a:t>
            </a:fld>
            <a:endParaRPr lang="nb-NO" dirty="0"/>
          </a:p>
        </p:txBody>
      </p:sp>
    </p:spTree>
    <p:extLst>
      <p:ext uri="{BB962C8B-B14F-4D97-AF65-F5344CB8AC3E}">
        <p14:creationId xmlns:p14="http://schemas.microsoft.com/office/powerpoint/2010/main" val="28422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rtl="0"/>
            <a:fld id="{5534C2EF-8A97-4DAF-B099-E567883644D6}" type="slidenum">
              <a:rPr lang="nb-NO" smtClean="0"/>
              <a:t>3</a:t>
            </a:fld>
            <a:endParaRPr lang="nb-NO" dirty="0"/>
          </a:p>
        </p:txBody>
      </p:sp>
    </p:spTree>
    <p:extLst>
      <p:ext uri="{BB962C8B-B14F-4D97-AF65-F5344CB8AC3E}">
        <p14:creationId xmlns:p14="http://schemas.microsoft.com/office/powerpoint/2010/main" val="1473083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rtl="0"/>
            <a:fld id="{5534C2EF-8A97-4DAF-B099-E567883644D6}" type="slidenum">
              <a:rPr lang="nb-NO" smtClean="0"/>
              <a:t>4</a:t>
            </a:fld>
            <a:endParaRPr lang="nb-NO" dirty="0"/>
          </a:p>
        </p:txBody>
      </p:sp>
    </p:spTree>
    <p:extLst>
      <p:ext uri="{BB962C8B-B14F-4D97-AF65-F5344CB8AC3E}">
        <p14:creationId xmlns:p14="http://schemas.microsoft.com/office/powerpoint/2010/main" val="421118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rtl="0"/>
            <a:fld id="{5534C2EF-8A97-4DAF-B099-E567883644D6}" type="slidenum">
              <a:rPr lang="nb-NO" smtClean="0"/>
              <a:t>5</a:t>
            </a:fld>
            <a:endParaRPr lang="nb-NO" dirty="0"/>
          </a:p>
        </p:txBody>
      </p:sp>
    </p:spTree>
    <p:extLst>
      <p:ext uri="{BB962C8B-B14F-4D97-AF65-F5344CB8AC3E}">
        <p14:creationId xmlns:p14="http://schemas.microsoft.com/office/powerpoint/2010/main" val="1199548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rtl="0"/>
            <a:fld id="{5534C2EF-8A97-4DAF-B099-E567883644D6}" type="slidenum">
              <a:rPr lang="nb-NO" smtClean="0"/>
              <a:t>6</a:t>
            </a:fld>
            <a:endParaRPr lang="nb-NO" dirty="0"/>
          </a:p>
        </p:txBody>
      </p:sp>
    </p:spTree>
    <p:extLst>
      <p:ext uri="{BB962C8B-B14F-4D97-AF65-F5344CB8AC3E}">
        <p14:creationId xmlns:p14="http://schemas.microsoft.com/office/powerpoint/2010/main" val="35859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r>
              <a:rPr lang="nb-NO" dirty="0"/>
              <a:t>MERK: Hvis du vil skifte bildene på dette lysbildet, merker du bildet og sletter det. Deretter velger du Sett inn bilde-ikonet i plassholderen for å sette inn ditt eget bilde.</a:t>
            </a:r>
          </a:p>
        </p:txBody>
      </p:sp>
      <p:sp>
        <p:nvSpPr>
          <p:cNvPr id="4" name="Plassholder for lysbildenummer 3"/>
          <p:cNvSpPr>
            <a:spLocks noGrp="1"/>
          </p:cNvSpPr>
          <p:nvPr>
            <p:ph type="sldNum" sz="quarter" idx="10"/>
          </p:nvPr>
        </p:nvSpPr>
        <p:spPr/>
        <p:txBody>
          <a:bodyPr rtlCol="0"/>
          <a:lstStyle/>
          <a:p>
            <a:pPr rtl="0"/>
            <a:fld id="{5534C2EF-8A97-4DAF-B099-E567883644D6}" type="slidenum">
              <a:rPr lang="nb-NO" smtClean="0"/>
              <a:t>8</a:t>
            </a:fld>
            <a:endParaRPr lang="nb-NO" dirty="0"/>
          </a:p>
        </p:txBody>
      </p:sp>
    </p:spTree>
    <p:extLst>
      <p:ext uri="{BB962C8B-B14F-4D97-AF65-F5344CB8AC3E}">
        <p14:creationId xmlns:p14="http://schemas.microsoft.com/office/powerpoint/2010/main" val="3727004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tel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nb-NO" noProof="0"/>
              <a:t>Klikk for å redigere tittelstil</a:t>
            </a:r>
            <a:endParaRPr lang="nb-NO" noProof="0" dirty="0"/>
          </a:p>
        </p:txBody>
      </p:sp>
      <p:sp>
        <p:nvSpPr>
          <p:cNvPr id="3" name="Undertittel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noProof="0"/>
              <a:t>Klikk for å redigere undertittelstil i malen</a:t>
            </a:r>
            <a:endParaRPr lang="nb-NO"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o bilder med bildetekster">
    <p:spTree>
      <p:nvGrpSpPr>
        <p:cNvPr id="1" name=""/>
        <p:cNvGrpSpPr/>
        <p:nvPr/>
      </p:nvGrpSpPr>
      <p:grpSpPr>
        <a:xfrm>
          <a:off x="0" y="0"/>
          <a:ext cx="0" cy="0"/>
          <a:chOff x="0" y="0"/>
          <a:chExt cx="0" cy="0"/>
        </a:xfrm>
      </p:grpSpPr>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tel 1"/>
          <p:cNvSpPr>
            <a:spLocks noGrp="1"/>
          </p:cNvSpPr>
          <p:nvPr>
            <p:ph type="title"/>
          </p:nvPr>
        </p:nvSpPr>
        <p:spPr>
          <a:xfrm>
            <a:off x="1028580" y="5791200"/>
            <a:ext cx="8115419" cy="701674"/>
          </a:xfrm>
        </p:spPr>
        <p:txBody>
          <a:bodyPr vert="horz" lIns="91440" tIns="45720" rIns="91440" bIns="45720" rtlCol="0" anchor="b">
            <a:normAutofit/>
          </a:bodyPr>
          <a:lstStyle>
            <a:lvl1pPr rtl="0">
              <a:defRPr lang="en-US" sz="2400">
                <a:solidFill>
                  <a:schemeClr val="accent1"/>
                </a:solidFill>
              </a:defRPr>
            </a:lvl1pPr>
          </a:lstStyle>
          <a:p>
            <a:pPr lvl="0" rtl="0"/>
            <a:r>
              <a:rPr lang="nb-NO" noProof="0"/>
              <a:t>Klikk for å redigere tittelstil</a:t>
            </a:r>
            <a:endParaRPr lang="nb-NO" noProof="0" dirty="0"/>
          </a:p>
        </p:txBody>
      </p:sp>
      <p:sp>
        <p:nvSpPr>
          <p:cNvPr id="7" name="Frihånds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5" name="Plassholder for bilde 14" descr="En tom plassholder for å legge til et bilde. Klikk plassholderen, og velg bildet du ønsker å legge til"/>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b-NO" noProof="0"/>
              <a:t>Klikk på ikonet for å legge til et bilde</a:t>
            </a:r>
            <a:endParaRPr lang="nb-NO" noProof="0" dirty="0"/>
          </a:p>
        </p:txBody>
      </p:sp>
      <p:sp>
        <p:nvSpPr>
          <p:cNvPr id="17" name="Plassholder for tekst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b-NO" noProof="0"/>
              <a:t>Rediger tekststiler i malen</a:t>
            </a:r>
          </a:p>
        </p:txBody>
      </p:sp>
      <p:sp>
        <p:nvSpPr>
          <p:cNvPr id="18" name="Frihånds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9" name="Plassholder for bilde 18" descr="En tom plassholder for å legge til et bilde. Klikk plassholderen, og velg bildet du ønsker å legge til"/>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b-NO" noProof="0"/>
              <a:t>Klikk på ikonet for å legge til et bilde</a:t>
            </a:r>
            <a:endParaRPr lang="nb-NO" noProof="0" dirty="0"/>
          </a:p>
        </p:txBody>
      </p:sp>
      <p:sp>
        <p:nvSpPr>
          <p:cNvPr id="20" name="Plassholder for tekst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b-NO" noProof="0"/>
              <a:t>Rediger tekststiler i malen</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 bilder med bildetekst">
    <p:spTree>
      <p:nvGrpSpPr>
        <p:cNvPr id="1" name=""/>
        <p:cNvGrpSpPr/>
        <p:nvPr/>
      </p:nvGrpSpPr>
      <p:grpSpPr>
        <a:xfrm>
          <a:off x="0" y="0"/>
          <a:ext cx="0" cy="0"/>
          <a:chOff x="0" y="0"/>
          <a:chExt cx="0" cy="0"/>
        </a:xfrm>
      </p:grpSpPr>
      <p:pic>
        <p:nvPicPr>
          <p:cNvPr id="6" name="Bild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tel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nb-NO" noProof="0"/>
              <a:t>Klikk for å redigere tittelstil</a:t>
            </a:r>
            <a:endParaRPr lang="nb-NO" noProof="0" dirty="0"/>
          </a:p>
        </p:txBody>
      </p:sp>
      <p:sp>
        <p:nvSpPr>
          <p:cNvPr id="7" name="Frihånds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5" name="Plassholder for bilde 14" descr="En tom plassholder for å legge til et bilde. Klikk plassholderen, og velg bildet du ønsker å legge til"/>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b-NO" noProof="0"/>
              <a:t>Klikk på ikonet for å legge til et bilde</a:t>
            </a:r>
            <a:endParaRPr lang="nb-NO" noProof="0" dirty="0"/>
          </a:p>
        </p:txBody>
      </p:sp>
      <p:sp>
        <p:nvSpPr>
          <p:cNvPr id="18" name="Frihånds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9" name="Plassholder for bilde 18" descr="En tom plassholder for å legge til et bilde. Klikk plassholderen, og velg bildet du ønsker å legge til"/>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b-NO" noProof="0"/>
              <a:t>Klikk på ikonet for å legge til et bilde</a:t>
            </a:r>
            <a:endParaRPr lang="nb-NO" noProof="0" dirty="0"/>
          </a:p>
        </p:txBody>
      </p:sp>
      <p:sp>
        <p:nvSpPr>
          <p:cNvPr id="12" name="Frihånds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3" name="Plassholder for bilde 12" descr="En tom plassholder for å legge til et bilde. Klikk plassholderen, og velg bildet du ønsker å legge til"/>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b-NO" noProof="0"/>
              <a:t>Klikk på ikonet for å legge til et bilde</a:t>
            </a:r>
            <a:endParaRPr lang="nb-NO" noProof="0" dirty="0"/>
          </a:p>
        </p:txBody>
      </p:sp>
      <p:sp>
        <p:nvSpPr>
          <p:cNvPr id="17" name="Plassholder for tekst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nb-NO" noProof="0"/>
              <a:t>Rediger tekststiler i malen</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em bilder">
    <p:spTree>
      <p:nvGrpSpPr>
        <p:cNvPr id="1" name=""/>
        <p:cNvGrpSpPr/>
        <p:nvPr/>
      </p:nvGrpSpPr>
      <p:grpSpPr>
        <a:xfrm>
          <a:off x="0" y="0"/>
          <a:ext cx="0" cy="0"/>
          <a:chOff x="0" y="0"/>
          <a:chExt cx="0" cy="0"/>
        </a:xfrm>
      </p:grpSpPr>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tel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nb-NO" noProof="0"/>
              <a:t>Klikk for å redigere tittelstil</a:t>
            </a:r>
            <a:endParaRPr lang="nb-NO" noProof="0" dirty="0"/>
          </a:p>
        </p:txBody>
      </p:sp>
      <p:sp>
        <p:nvSpPr>
          <p:cNvPr id="8" name="Frihånds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9" name="Plassholder for bilde 8" descr="En tom plassholder for å legge til et bilde. Klikk plassholderen, og velg bildet du ønsker å legge til"/>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b-NO" noProof="0"/>
              <a:t>Klikk på ikonet for å legge til et bilde</a:t>
            </a:r>
            <a:endParaRPr lang="nb-NO" noProof="0" dirty="0"/>
          </a:p>
        </p:txBody>
      </p:sp>
      <p:sp>
        <p:nvSpPr>
          <p:cNvPr id="10" name="Frihånds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1" name="Plassholder for bilde 10" descr="En tom plassholder for bilde. Klikk plassholderen, og velg bildet du ønsker å legge til"/>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b-NO" noProof="0"/>
              <a:t>Klikk på ikonet for å legge til et bilde</a:t>
            </a:r>
            <a:endParaRPr lang="nb-NO" noProof="0" dirty="0"/>
          </a:p>
        </p:txBody>
      </p:sp>
      <p:sp>
        <p:nvSpPr>
          <p:cNvPr id="12" name="Frihånds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3" name="Plassholder for bilde 12" descr="En tom plassholder for å legge til et bilde. Klikk plassholderen, og velg bildet du ønsker å legge til"/>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b-NO" noProof="0"/>
              <a:t>Klikk på ikonet for å legge til et bilde</a:t>
            </a:r>
            <a:endParaRPr lang="nb-NO" noProof="0" dirty="0"/>
          </a:p>
        </p:txBody>
      </p:sp>
      <p:sp>
        <p:nvSpPr>
          <p:cNvPr id="14" name="Frihånds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15" name="Plassholder for bilde 14" descr="En tom plassholder for å legge til et bilde. Klikk plassholderen, og velg bildet du ønsker å legge til"/>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nb-NO" noProof="0"/>
              <a:t>Klikk på ikonet for å legge til et bilde</a:t>
            </a:r>
            <a:endParaRPr lang="nb-NO" noProof="0" dirty="0"/>
          </a:p>
        </p:txBody>
      </p:sp>
      <p:sp>
        <p:nvSpPr>
          <p:cNvPr id="20" name="Frihånds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21" name="Plassholder for bilde 20" descr="En tom plassholder for å legge til et bilde. Klikk plassholderen, og velg bildet du ønsker å legge til"/>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nb-NO" noProof="0"/>
              <a:t>Klikk på ikonet for å legge til et bilde</a:t>
            </a:r>
            <a:endParaRPr lang="nb-NO"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noProof="0"/>
              <a:t>Klikk for å redigere tittelstil</a:t>
            </a:r>
            <a:endParaRPr lang="nb-NO" noProof="0" dirty="0"/>
          </a:p>
        </p:txBody>
      </p:sp>
      <p:sp>
        <p:nvSpPr>
          <p:cNvPr id="3" name="Plassholder for loddrett tekst 2"/>
          <p:cNvSpPr>
            <a:spLocks noGrp="1"/>
          </p:cNvSpPr>
          <p:nvPr>
            <p:ph type="body" orient="vert" idx="1"/>
          </p:nvPr>
        </p:nvSpPr>
        <p:spPr/>
        <p:txBody>
          <a:bodyPr vert="eaVert"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5" name="Plassholder for bunntekst 4"/>
          <p:cNvSpPr>
            <a:spLocks noGrp="1"/>
          </p:cNvSpPr>
          <p:nvPr>
            <p:ph type="ftr" sz="quarter" idx="11"/>
          </p:nvPr>
        </p:nvSpPr>
        <p:spPr/>
        <p:txBody>
          <a:bodyPr rtlCol="0"/>
          <a:lstStyle/>
          <a:p>
            <a:pPr rtl="0"/>
            <a:r>
              <a:rPr lang="nb-NO" noProof="0" dirty="0"/>
              <a:t>Legge til en bunntekst</a:t>
            </a:r>
          </a:p>
        </p:txBody>
      </p:sp>
      <p:sp>
        <p:nvSpPr>
          <p:cNvPr id="4" name="Plassholder for dato 3"/>
          <p:cNvSpPr>
            <a:spLocks noGrp="1"/>
          </p:cNvSpPr>
          <p:nvPr>
            <p:ph type="dt" sz="half" idx="10"/>
          </p:nvPr>
        </p:nvSpPr>
        <p:spPr/>
        <p:txBody>
          <a:bodyPr rtlCol="0"/>
          <a:lstStyle/>
          <a:p>
            <a:pPr rtl="0"/>
            <a:fld id="{DD9AD228-3BF7-4FC0-8621-E9A2D9695A59}" type="datetime1">
              <a:rPr lang="nb-NO" noProof="0" smtClean="0"/>
              <a:t>10.08.2023</a:t>
            </a:fld>
            <a:endParaRPr lang="nb-NO" noProof="0" dirty="0"/>
          </a:p>
        </p:txBody>
      </p:sp>
      <p:sp>
        <p:nvSpPr>
          <p:cNvPr id="6" name="Plassholder for lysbildenummer 5"/>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839200" y="365125"/>
            <a:ext cx="1828799" cy="4940300"/>
          </a:xfrm>
        </p:spPr>
        <p:txBody>
          <a:bodyPr vert="eaVert" rtlCol="0"/>
          <a:lstStyle>
            <a:lvl1pPr rtl="0">
              <a:defRPr/>
            </a:lvl1pPr>
          </a:lstStyle>
          <a:p>
            <a:pPr rtl="0"/>
            <a:r>
              <a:rPr lang="nb-NO" noProof="0"/>
              <a:t>Klikk for å redigere tittelstil</a:t>
            </a:r>
            <a:endParaRPr lang="nb-NO" noProof="0" dirty="0"/>
          </a:p>
        </p:txBody>
      </p:sp>
      <p:sp>
        <p:nvSpPr>
          <p:cNvPr id="3" name="Plassholder for loddrett tekst 2"/>
          <p:cNvSpPr>
            <a:spLocks noGrp="1"/>
          </p:cNvSpPr>
          <p:nvPr>
            <p:ph type="body" orient="vert" idx="1"/>
          </p:nvPr>
        </p:nvSpPr>
        <p:spPr>
          <a:xfrm>
            <a:off x="1524000" y="365125"/>
            <a:ext cx="6858000" cy="4940300"/>
          </a:xfrm>
        </p:spPr>
        <p:txBody>
          <a:bodyPr vert="eaVert"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5" name="Plassholder for bunntekst 4"/>
          <p:cNvSpPr>
            <a:spLocks noGrp="1"/>
          </p:cNvSpPr>
          <p:nvPr>
            <p:ph type="ftr" sz="quarter" idx="11"/>
          </p:nvPr>
        </p:nvSpPr>
        <p:spPr/>
        <p:txBody>
          <a:bodyPr rtlCol="0"/>
          <a:lstStyle/>
          <a:p>
            <a:pPr rtl="0"/>
            <a:r>
              <a:rPr lang="nb-NO" noProof="0" dirty="0"/>
              <a:t>Legge til en bunntekst</a:t>
            </a:r>
          </a:p>
        </p:txBody>
      </p:sp>
      <p:sp>
        <p:nvSpPr>
          <p:cNvPr id="4" name="Plassholder for dato 3"/>
          <p:cNvSpPr>
            <a:spLocks noGrp="1"/>
          </p:cNvSpPr>
          <p:nvPr>
            <p:ph type="dt" sz="half" idx="10"/>
          </p:nvPr>
        </p:nvSpPr>
        <p:spPr/>
        <p:txBody>
          <a:bodyPr rtlCol="0"/>
          <a:lstStyle/>
          <a:p>
            <a:pPr rtl="0"/>
            <a:fld id="{216DB914-01F0-4789-901C-23D725DFC392}" type="datetime1">
              <a:rPr lang="nb-NO" noProof="0" smtClean="0"/>
              <a:t>10.08.2023</a:t>
            </a:fld>
            <a:endParaRPr lang="nb-NO" noProof="0" dirty="0"/>
          </a:p>
        </p:txBody>
      </p:sp>
      <p:sp>
        <p:nvSpPr>
          <p:cNvPr id="6" name="Plassholder for lysbildenummer 5"/>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b-NO" noProof="0"/>
              <a:t>Klikk for å redigere tittelstil</a:t>
            </a:r>
            <a:endParaRPr lang="nb-NO" noProof="0" dirty="0"/>
          </a:p>
        </p:txBody>
      </p:sp>
      <p:sp>
        <p:nvSpPr>
          <p:cNvPr id="3" name="Plassholder for innhold 2"/>
          <p:cNvSpPr>
            <a:spLocks noGrp="1"/>
          </p:cNvSpPr>
          <p:nvPr>
            <p:ph idx="1"/>
          </p:nvPr>
        </p:nvSpPr>
        <p:spPr/>
        <p:txBody>
          <a:bodyPr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5" name="Plassholder for bunntekst 4"/>
          <p:cNvSpPr>
            <a:spLocks noGrp="1"/>
          </p:cNvSpPr>
          <p:nvPr>
            <p:ph type="ftr" sz="quarter" idx="11"/>
          </p:nvPr>
        </p:nvSpPr>
        <p:spPr/>
        <p:txBody>
          <a:bodyPr rtlCol="0"/>
          <a:lstStyle/>
          <a:p>
            <a:pPr rtl="0"/>
            <a:r>
              <a:rPr lang="nb-NO" noProof="0" dirty="0"/>
              <a:t>Legge til en bunntekst</a:t>
            </a:r>
          </a:p>
        </p:txBody>
      </p:sp>
      <p:sp>
        <p:nvSpPr>
          <p:cNvPr id="4" name="Plassholder for dato 3"/>
          <p:cNvSpPr>
            <a:spLocks noGrp="1"/>
          </p:cNvSpPr>
          <p:nvPr>
            <p:ph type="dt" sz="half" idx="10"/>
          </p:nvPr>
        </p:nvSpPr>
        <p:spPr/>
        <p:txBody>
          <a:bodyPr rtlCol="0"/>
          <a:lstStyle/>
          <a:p>
            <a:pPr rtl="0"/>
            <a:fld id="{037BCC9E-2BF1-4B55-A92D-E1989F29A307}" type="datetime1">
              <a:rPr lang="nb-NO" noProof="0" smtClean="0"/>
              <a:t>10.08.2023</a:t>
            </a:fld>
            <a:endParaRPr lang="nb-NO" noProof="0" dirty="0"/>
          </a:p>
        </p:txBody>
      </p:sp>
      <p:sp>
        <p:nvSpPr>
          <p:cNvPr id="6" name="Plassholder for lysbildenummer 5"/>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pic>
        <p:nvPicPr>
          <p:cNvPr id="7" name="Bild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tel 1"/>
          <p:cNvSpPr>
            <a:spLocks noGrp="1"/>
          </p:cNvSpPr>
          <p:nvPr>
            <p:ph type="title"/>
          </p:nvPr>
        </p:nvSpPr>
        <p:spPr>
          <a:xfrm>
            <a:off x="3352800" y="533400"/>
            <a:ext cx="7315200" cy="1828800"/>
          </a:xfrm>
        </p:spPr>
        <p:txBody>
          <a:bodyPr rtlCol="0" anchor="b">
            <a:normAutofit/>
          </a:bodyPr>
          <a:lstStyle>
            <a:lvl1pPr rtl="0">
              <a:defRPr sz="4400"/>
            </a:lvl1pPr>
          </a:lstStyle>
          <a:p>
            <a:pPr rtl="0"/>
            <a:r>
              <a:rPr lang="nb-NO" noProof="0"/>
              <a:t>Klikk for å redigere tittelstil</a:t>
            </a:r>
            <a:endParaRPr lang="nb-NO" noProof="0" dirty="0"/>
          </a:p>
        </p:txBody>
      </p:sp>
      <p:sp>
        <p:nvSpPr>
          <p:cNvPr id="3" name="Plassholder for tekst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b-NO" noProof="0"/>
              <a:t>Rediger tekststiler i malen</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b-NO" noProof="0"/>
              <a:t>Klikk for å redigere tittelstil</a:t>
            </a:r>
            <a:endParaRPr lang="nb-NO" noProof="0" dirty="0"/>
          </a:p>
        </p:txBody>
      </p:sp>
      <p:sp>
        <p:nvSpPr>
          <p:cNvPr id="3" name="Plassholder for innhold 2"/>
          <p:cNvSpPr>
            <a:spLocks noGrp="1"/>
          </p:cNvSpPr>
          <p:nvPr>
            <p:ph sz="half" idx="1"/>
          </p:nvPr>
        </p:nvSpPr>
        <p:spPr>
          <a:xfrm>
            <a:off x="1524000" y="1825625"/>
            <a:ext cx="4389120" cy="3474720"/>
          </a:xfrm>
        </p:spPr>
        <p:txBody>
          <a:bodyPr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4" name="Plassholder for innhold 3"/>
          <p:cNvSpPr>
            <a:spLocks noGrp="1"/>
          </p:cNvSpPr>
          <p:nvPr>
            <p:ph sz="half" idx="2"/>
          </p:nvPr>
        </p:nvSpPr>
        <p:spPr>
          <a:xfrm>
            <a:off x="6278880" y="1825625"/>
            <a:ext cx="4389120" cy="3474720"/>
          </a:xfrm>
        </p:spPr>
        <p:txBody>
          <a:bodyPr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6" name="Plassholder for bunntekst 5"/>
          <p:cNvSpPr>
            <a:spLocks noGrp="1"/>
          </p:cNvSpPr>
          <p:nvPr>
            <p:ph type="ftr" sz="quarter" idx="11"/>
          </p:nvPr>
        </p:nvSpPr>
        <p:spPr/>
        <p:txBody>
          <a:bodyPr rtlCol="0"/>
          <a:lstStyle/>
          <a:p>
            <a:pPr rtl="0"/>
            <a:r>
              <a:rPr lang="nb-NO" noProof="0" dirty="0"/>
              <a:t>Legge til en bunntekst</a:t>
            </a:r>
          </a:p>
        </p:txBody>
      </p:sp>
      <p:sp>
        <p:nvSpPr>
          <p:cNvPr id="5" name="Plassholder for dato 4"/>
          <p:cNvSpPr>
            <a:spLocks noGrp="1"/>
          </p:cNvSpPr>
          <p:nvPr>
            <p:ph type="dt" sz="half" idx="10"/>
          </p:nvPr>
        </p:nvSpPr>
        <p:spPr/>
        <p:txBody>
          <a:bodyPr rtlCol="0"/>
          <a:lstStyle/>
          <a:p>
            <a:pPr rtl="0"/>
            <a:fld id="{3CFBAACD-89A1-4941-9C61-69B74B262A21}" type="datetime1">
              <a:rPr lang="nb-NO" noProof="0" smtClean="0"/>
              <a:t>10.08.2023</a:t>
            </a:fld>
            <a:endParaRPr lang="nb-NO" noProof="0" dirty="0"/>
          </a:p>
        </p:txBody>
      </p:sp>
      <p:sp>
        <p:nvSpPr>
          <p:cNvPr id="7" name="Plassholder for lysbildenummer 6"/>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lvl1pPr rtl="0">
              <a:defRPr/>
            </a:lvl1pPr>
          </a:lstStyle>
          <a:p>
            <a:pPr rtl="0"/>
            <a:r>
              <a:rPr lang="nb-NO" noProof="0"/>
              <a:t>Klikk for å redigere tittelstil</a:t>
            </a:r>
            <a:endParaRPr lang="nb-NO" noProof="0" dirty="0"/>
          </a:p>
        </p:txBody>
      </p:sp>
      <p:sp>
        <p:nvSpPr>
          <p:cNvPr id="3" name="Plassholder for tekst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Rediger tekststiler i malen</a:t>
            </a:r>
          </a:p>
        </p:txBody>
      </p:sp>
      <p:sp>
        <p:nvSpPr>
          <p:cNvPr id="4" name="Plassholder for innhold 3"/>
          <p:cNvSpPr>
            <a:spLocks noGrp="1"/>
          </p:cNvSpPr>
          <p:nvPr>
            <p:ph sz="half" idx="2"/>
          </p:nvPr>
        </p:nvSpPr>
        <p:spPr>
          <a:xfrm>
            <a:off x="1524000" y="2624666"/>
            <a:ext cx="4389120" cy="2675467"/>
          </a:xfrm>
        </p:spPr>
        <p:txBody>
          <a:bodyPr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5" name="Plassholder for tekst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noProof="0"/>
              <a:t>Rediger tekststiler i malen</a:t>
            </a:r>
          </a:p>
        </p:txBody>
      </p:sp>
      <p:sp>
        <p:nvSpPr>
          <p:cNvPr id="6" name="Plassholder for innhold 5"/>
          <p:cNvSpPr>
            <a:spLocks noGrp="1"/>
          </p:cNvSpPr>
          <p:nvPr>
            <p:ph sz="quarter" idx="4"/>
          </p:nvPr>
        </p:nvSpPr>
        <p:spPr>
          <a:xfrm>
            <a:off x="6278880" y="2624666"/>
            <a:ext cx="4389120" cy="2675467"/>
          </a:xfrm>
        </p:spPr>
        <p:txBody>
          <a:bodyPr rtlCol="0"/>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8" name="Plassholder for bunntekst 7"/>
          <p:cNvSpPr>
            <a:spLocks noGrp="1"/>
          </p:cNvSpPr>
          <p:nvPr>
            <p:ph type="ftr" sz="quarter" idx="11"/>
          </p:nvPr>
        </p:nvSpPr>
        <p:spPr/>
        <p:txBody>
          <a:bodyPr rtlCol="0"/>
          <a:lstStyle/>
          <a:p>
            <a:pPr rtl="0"/>
            <a:r>
              <a:rPr lang="nb-NO" noProof="0" dirty="0"/>
              <a:t>Legge til en bunntekst</a:t>
            </a:r>
          </a:p>
        </p:txBody>
      </p:sp>
      <p:sp>
        <p:nvSpPr>
          <p:cNvPr id="7" name="Plassholder for dato 6"/>
          <p:cNvSpPr>
            <a:spLocks noGrp="1"/>
          </p:cNvSpPr>
          <p:nvPr>
            <p:ph type="dt" sz="half" idx="10"/>
          </p:nvPr>
        </p:nvSpPr>
        <p:spPr/>
        <p:txBody>
          <a:bodyPr rtlCol="0"/>
          <a:lstStyle/>
          <a:p>
            <a:pPr rtl="0"/>
            <a:fld id="{09521158-2954-4954-BF9B-EF588AD8C63D}" type="datetime1">
              <a:rPr lang="nb-NO" noProof="0" smtClean="0"/>
              <a:t>10.08.2023</a:t>
            </a:fld>
            <a:endParaRPr lang="nb-NO" noProof="0" dirty="0"/>
          </a:p>
        </p:txBody>
      </p:sp>
      <p:sp>
        <p:nvSpPr>
          <p:cNvPr id="9" name="Plassholder for lysbildenummer 8"/>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noProof="0"/>
              <a:t>Klikk for å redigere tittelstil</a:t>
            </a:r>
            <a:endParaRPr lang="nb-NO" noProof="0" dirty="0"/>
          </a:p>
        </p:txBody>
      </p:sp>
      <p:sp>
        <p:nvSpPr>
          <p:cNvPr id="4" name="Plassholder for bunntekst 3"/>
          <p:cNvSpPr>
            <a:spLocks noGrp="1"/>
          </p:cNvSpPr>
          <p:nvPr>
            <p:ph type="ftr" sz="quarter" idx="11"/>
          </p:nvPr>
        </p:nvSpPr>
        <p:spPr/>
        <p:txBody>
          <a:bodyPr rtlCol="0"/>
          <a:lstStyle/>
          <a:p>
            <a:pPr rtl="0"/>
            <a:r>
              <a:rPr lang="nb-NO" noProof="0" dirty="0"/>
              <a:t>Legge til en bunntekst</a:t>
            </a:r>
          </a:p>
        </p:txBody>
      </p:sp>
      <p:sp>
        <p:nvSpPr>
          <p:cNvPr id="3" name="Plassholder for dato 2"/>
          <p:cNvSpPr>
            <a:spLocks noGrp="1"/>
          </p:cNvSpPr>
          <p:nvPr>
            <p:ph type="dt" sz="half" idx="10"/>
          </p:nvPr>
        </p:nvSpPr>
        <p:spPr/>
        <p:txBody>
          <a:bodyPr rtlCol="0"/>
          <a:lstStyle/>
          <a:p>
            <a:pPr rtl="0"/>
            <a:fld id="{81BD6293-64CB-4F51-980D-79741EE3A797}" type="datetime1">
              <a:rPr lang="nb-NO" noProof="0" smtClean="0"/>
              <a:t>10.08.2023</a:t>
            </a:fld>
            <a:endParaRPr lang="nb-NO" noProof="0" dirty="0"/>
          </a:p>
        </p:txBody>
      </p:sp>
      <p:sp>
        <p:nvSpPr>
          <p:cNvPr id="5" name="Plassholder for lysbildenummer 4"/>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rtlCol="0"/>
          <a:lstStyle/>
          <a:p>
            <a:pPr rtl="0"/>
            <a:r>
              <a:rPr lang="nb-NO" noProof="0" dirty="0"/>
              <a:t>Legge til en bunntekst</a:t>
            </a:r>
          </a:p>
        </p:txBody>
      </p:sp>
      <p:sp>
        <p:nvSpPr>
          <p:cNvPr id="2" name="Plassholder for dato 1"/>
          <p:cNvSpPr>
            <a:spLocks noGrp="1"/>
          </p:cNvSpPr>
          <p:nvPr>
            <p:ph type="dt" sz="half" idx="10"/>
          </p:nvPr>
        </p:nvSpPr>
        <p:spPr/>
        <p:txBody>
          <a:bodyPr rtlCol="0"/>
          <a:lstStyle/>
          <a:p>
            <a:pPr rtl="0"/>
            <a:fld id="{A7BC9DD5-19E2-4859-8BA3-9E70E19F4761}" type="datetime1">
              <a:rPr lang="nb-NO" noProof="0" smtClean="0"/>
              <a:t>10.08.2023</a:t>
            </a:fld>
            <a:endParaRPr lang="nb-NO" noProof="0" dirty="0"/>
          </a:p>
        </p:txBody>
      </p:sp>
      <p:sp>
        <p:nvSpPr>
          <p:cNvPr id="4" name="Plassholder for lysbildenummer 3"/>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nchor="b"/>
          <a:lstStyle>
            <a:lvl1pPr>
              <a:defRPr sz="3200"/>
            </a:lvl1pPr>
          </a:lstStyle>
          <a:p>
            <a:pPr rtl="0"/>
            <a:r>
              <a:rPr lang="nb-NO" noProof="0"/>
              <a:t>Klikk for å redigere tittelstil</a:t>
            </a:r>
            <a:endParaRPr lang="nb-NO" noProof="0" dirty="0"/>
          </a:p>
        </p:txBody>
      </p:sp>
      <p:sp>
        <p:nvSpPr>
          <p:cNvPr id="3" name="Plassholder for innhold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nb-NO" noProof="0"/>
              <a:t>Rediger tekststiler i malen</a:t>
            </a:r>
          </a:p>
          <a:p>
            <a:pPr lvl="1" rtl="0"/>
            <a:r>
              <a:rPr lang="nb-NO" noProof="0"/>
              <a:t>Andre nivå</a:t>
            </a:r>
          </a:p>
          <a:p>
            <a:pPr lvl="2" rtl="0"/>
            <a:r>
              <a:rPr lang="nb-NO" noProof="0"/>
              <a:t>Tredje nivå</a:t>
            </a:r>
          </a:p>
          <a:p>
            <a:pPr lvl="3" rtl="0"/>
            <a:r>
              <a:rPr lang="nb-NO" noProof="0"/>
              <a:t>Fjerde nivå</a:t>
            </a:r>
          </a:p>
          <a:p>
            <a:pPr lvl="4" rtl="0"/>
            <a:r>
              <a:rPr lang="nb-NO" noProof="0"/>
              <a:t>Femte nivå</a:t>
            </a:r>
            <a:endParaRPr lang="nb-NO" noProof="0" dirty="0"/>
          </a:p>
        </p:txBody>
      </p:sp>
      <p:sp>
        <p:nvSpPr>
          <p:cNvPr id="6" name="Plassholder for bunntekst 5"/>
          <p:cNvSpPr>
            <a:spLocks noGrp="1"/>
          </p:cNvSpPr>
          <p:nvPr>
            <p:ph type="ftr" sz="quarter" idx="11"/>
          </p:nvPr>
        </p:nvSpPr>
        <p:spPr/>
        <p:txBody>
          <a:bodyPr rtlCol="0"/>
          <a:lstStyle/>
          <a:p>
            <a:pPr rtl="0"/>
            <a:r>
              <a:rPr lang="nb-NO" noProof="0" dirty="0"/>
              <a:t>Legge til en bunntekst</a:t>
            </a:r>
          </a:p>
        </p:txBody>
      </p:sp>
      <p:sp>
        <p:nvSpPr>
          <p:cNvPr id="5" name="Plassholder for dato 4"/>
          <p:cNvSpPr>
            <a:spLocks noGrp="1"/>
          </p:cNvSpPr>
          <p:nvPr>
            <p:ph type="dt" sz="half" idx="10"/>
          </p:nvPr>
        </p:nvSpPr>
        <p:spPr/>
        <p:txBody>
          <a:bodyPr rtlCol="0"/>
          <a:lstStyle/>
          <a:p>
            <a:pPr rtl="0"/>
            <a:fld id="{FC85D976-D9E8-49D9-8330-76B9F90C7147}" type="datetime1">
              <a:rPr lang="nb-NO" noProof="0" smtClean="0"/>
              <a:t>10.08.2023</a:t>
            </a:fld>
            <a:endParaRPr lang="nb-NO" noProof="0" dirty="0"/>
          </a:p>
        </p:txBody>
      </p:sp>
      <p:sp>
        <p:nvSpPr>
          <p:cNvPr id="7" name="Plassholder for lysbildenummer 6"/>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
        <p:nvSpPr>
          <p:cNvPr id="8" name="Plassholder for tekst 3"/>
          <p:cNvSpPr>
            <a:spLocks noGrp="1"/>
          </p:cNvSpPr>
          <p:nvPr>
            <p:ph type="body" sz="half" idx="13" hasCustomPrompt="1"/>
          </p:nvPr>
        </p:nvSpPr>
        <p:spPr>
          <a:xfrm>
            <a:off x="1447799" y="1828800"/>
            <a:ext cx="3124201"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noProof="0" dirty="0"/>
              <a:t>Klikk for å redigere tekststiler i malen</a:t>
            </a:r>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8" name="Frihånds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nb-NO" noProof="0" dirty="0"/>
          </a:p>
        </p:txBody>
      </p:sp>
      <p:sp>
        <p:nvSpPr>
          <p:cNvPr id="2" name="Tittel 1"/>
          <p:cNvSpPr>
            <a:spLocks noGrp="1"/>
          </p:cNvSpPr>
          <p:nvPr>
            <p:ph type="title"/>
          </p:nvPr>
        </p:nvSpPr>
        <p:spPr/>
        <p:txBody>
          <a:bodyPr rtlCol="0" anchor="b"/>
          <a:lstStyle>
            <a:lvl1pPr>
              <a:defRPr sz="3200"/>
            </a:lvl1pPr>
          </a:lstStyle>
          <a:p>
            <a:pPr rtl="0"/>
            <a:r>
              <a:rPr lang="nb-NO" noProof="0"/>
              <a:t>Klikk for å redigere tittelstil</a:t>
            </a:r>
            <a:endParaRPr lang="nb-NO" noProof="0" dirty="0"/>
          </a:p>
        </p:txBody>
      </p:sp>
      <p:sp>
        <p:nvSpPr>
          <p:cNvPr id="12" name="Plassholder for bilde 11" descr="En tom plassholder for å legge til et bilde. Klikk plassholderen, og velg bildet du ønsker å legge til"/>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b-NO" noProof="0"/>
              <a:t>Klikk på ikonet for å legge til et bilde</a:t>
            </a:r>
            <a:endParaRPr lang="nb-NO" noProof="0" dirty="0"/>
          </a:p>
        </p:txBody>
      </p:sp>
      <p:sp>
        <p:nvSpPr>
          <p:cNvPr id="4" name="Plassholder for tekst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b-NO" noProof="0"/>
              <a:t>Rediger tekststiler i malen</a:t>
            </a:r>
          </a:p>
        </p:txBody>
      </p:sp>
      <p:sp>
        <p:nvSpPr>
          <p:cNvPr id="6" name="Plassholder for bunntekst 5"/>
          <p:cNvSpPr>
            <a:spLocks noGrp="1"/>
          </p:cNvSpPr>
          <p:nvPr>
            <p:ph type="ftr" sz="quarter" idx="11"/>
          </p:nvPr>
        </p:nvSpPr>
        <p:spPr/>
        <p:txBody>
          <a:bodyPr rtlCol="0"/>
          <a:lstStyle/>
          <a:p>
            <a:pPr rtl="0"/>
            <a:r>
              <a:rPr lang="nb-NO" noProof="0" dirty="0"/>
              <a:t>Legge til en bunntekst</a:t>
            </a:r>
          </a:p>
        </p:txBody>
      </p:sp>
      <p:sp>
        <p:nvSpPr>
          <p:cNvPr id="5" name="Plassholder for dato 4"/>
          <p:cNvSpPr>
            <a:spLocks noGrp="1"/>
          </p:cNvSpPr>
          <p:nvPr>
            <p:ph type="dt" sz="half" idx="10"/>
          </p:nvPr>
        </p:nvSpPr>
        <p:spPr/>
        <p:txBody>
          <a:bodyPr rtlCol="0"/>
          <a:lstStyle/>
          <a:p>
            <a:pPr rtl="0"/>
            <a:fld id="{F76ADD0B-7CF8-4D58-B33A-2E25D6A4920D}" type="datetime1">
              <a:rPr lang="nb-NO" noProof="0" smtClean="0"/>
              <a:t>10.08.2023</a:t>
            </a:fld>
            <a:endParaRPr lang="nb-NO" noProof="0" dirty="0"/>
          </a:p>
        </p:txBody>
      </p:sp>
      <p:sp>
        <p:nvSpPr>
          <p:cNvPr id="7" name="Plassholder for lysbildenummer 6"/>
          <p:cNvSpPr>
            <a:spLocks noGrp="1"/>
          </p:cNvSpPr>
          <p:nvPr>
            <p:ph type="sldNum" sz="quarter" idx="12"/>
          </p:nvPr>
        </p:nvSpPr>
        <p:spPr/>
        <p:txBody>
          <a:bodyPr rtlCol="0"/>
          <a:lstStyle/>
          <a:p>
            <a:pPr rtl="0"/>
            <a:fld id="{289D71E3-7D81-4C24-B9D8-6B108755C64C}" type="slidenum">
              <a:rPr lang="nb-NO" noProof="0" smtClean="0"/>
              <a:t>‹#›</a:t>
            </a:fld>
            <a:endParaRPr lang="nb-NO"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Plassholder for tittel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nb-NO" noProof="0" dirty="0"/>
              <a:t>Klikk for å redigere tittelstil</a:t>
            </a:r>
          </a:p>
        </p:txBody>
      </p:sp>
      <p:sp>
        <p:nvSpPr>
          <p:cNvPr id="3" name="Plassholder for tekst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nb-NO" noProof="0" dirty="0"/>
              <a:t>Klikk for å redigere tekststiler i malen</a:t>
            </a:r>
          </a:p>
          <a:p>
            <a:pPr lvl="1" rtl="0"/>
            <a:r>
              <a:rPr lang="nb-NO" noProof="0" dirty="0"/>
              <a:t>Andre nivå</a:t>
            </a:r>
          </a:p>
          <a:p>
            <a:pPr lvl="2" rtl="0"/>
            <a:r>
              <a:rPr lang="nb-NO" noProof="0" dirty="0"/>
              <a:t>Tredje nivå</a:t>
            </a:r>
          </a:p>
          <a:p>
            <a:pPr lvl="3" rtl="0"/>
            <a:r>
              <a:rPr lang="nb-NO" noProof="0" dirty="0"/>
              <a:t>Fjerde nivå</a:t>
            </a:r>
          </a:p>
          <a:p>
            <a:pPr lvl="4" rtl="0"/>
            <a:r>
              <a:rPr lang="nb-NO" noProof="0" dirty="0"/>
              <a:t>Femte nivå</a:t>
            </a:r>
          </a:p>
        </p:txBody>
      </p:sp>
      <p:sp>
        <p:nvSpPr>
          <p:cNvPr id="5" name="Plassholder for bunntekst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nb-NO" noProof="0" dirty="0"/>
              <a:t>Legge til en bunntekst</a:t>
            </a:r>
          </a:p>
        </p:txBody>
      </p:sp>
      <p:sp>
        <p:nvSpPr>
          <p:cNvPr id="4" name="Plassholder for dato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CC0639C0-ECCE-4040-9AE5-A2FC29B505E4}" type="datetime1">
              <a:rPr lang="nb-NO" noProof="0" smtClean="0"/>
              <a:t>10.08.2023</a:t>
            </a:fld>
            <a:endParaRPr lang="nb-NO" noProof="0" dirty="0"/>
          </a:p>
        </p:txBody>
      </p:sp>
      <p:sp>
        <p:nvSpPr>
          <p:cNvPr id="6" name="Plassholder for lysbildenumm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nb-NO" noProof="0" smtClean="0"/>
              <a:pPr/>
              <a:t>‹#›</a:t>
            </a:fld>
            <a:endParaRPr lang="nb-NO"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6.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rtlCol="0"/>
          <a:lstStyle/>
          <a:p>
            <a:pPr rtl="0"/>
            <a:r>
              <a:rPr lang="nb-NO" dirty="0"/>
              <a:t>Velkommen til</a:t>
            </a:r>
            <a:br>
              <a:rPr lang="nb-NO" dirty="0"/>
            </a:br>
            <a:r>
              <a:rPr lang="nb-NO" dirty="0"/>
              <a:t>sertifiseringskurs </a:t>
            </a:r>
            <a:r>
              <a:rPr lang="nb-NO" dirty="0" err="1"/>
              <a:t>CAS2</a:t>
            </a:r>
            <a:endParaRPr lang="nb-NO" dirty="0"/>
          </a:p>
        </p:txBody>
      </p:sp>
      <p:sp>
        <p:nvSpPr>
          <p:cNvPr id="3" name="Undertittel 2"/>
          <p:cNvSpPr>
            <a:spLocks noGrp="1"/>
          </p:cNvSpPr>
          <p:nvPr>
            <p:ph type="subTitle" idx="1"/>
          </p:nvPr>
        </p:nvSpPr>
        <p:spPr/>
        <p:txBody>
          <a:bodyPr rtlCol="0"/>
          <a:lstStyle/>
          <a:p>
            <a:pPr rtl="0"/>
            <a:endParaRPr lang="nb-NO" dirty="0"/>
          </a:p>
        </p:txBody>
      </p:sp>
      <p:pic>
        <p:nvPicPr>
          <p:cNvPr id="4" name="Bilde 3">
            <a:extLst>
              <a:ext uri="{FF2B5EF4-FFF2-40B4-BE49-F238E27FC236}">
                <a16:creationId xmlns:a16="http://schemas.microsoft.com/office/drawing/2014/main" id="{EFF34C26-67B5-4B5A-82F9-1DA78B9AE8B2}"/>
              </a:ext>
            </a:extLst>
          </p:cNvPr>
          <p:cNvPicPr>
            <a:picLocks noChangeAspect="1"/>
          </p:cNvPicPr>
          <p:nvPr/>
        </p:nvPicPr>
        <p:blipFill>
          <a:blip r:embed="rId3"/>
          <a:stretch>
            <a:fillRect/>
          </a:stretch>
        </p:blipFill>
        <p:spPr>
          <a:xfrm rot="19906865">
            <a:off x="10381752" y="1269368"/>
            <a:ext cx="1485623" cy="1024568"/>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4897760" cy="615602"/>
          </a:xfrm>
        </p:spPr>
        <p:txBody>
          <a:bodyPr rtlCol="0"/>
          <a:lstStyle/>
          <a:p>
            <a:pPr rtl="0"/>
            <a:r>
              <a:rPr lang="nb-NO" dirty="0"/>
              <a:t>Kursdeltakere</a:t>
            </a:r>
          </a:p>
        </p:txBody>
      </p:sp>
      <p:pic>
        <p:nvPicPr>
          <p:cNvPr id="10" name="Bilde 9">
            <a:extLst>
              <a:ext uri="{FF2B5EF4-FFF2-40B4-BE49-F238E27FC236}">
                <a16:creationId xmlns:a16="http://schemas.microsoft.com/office/drawing/2014/main" id="{1DF88687-EA5F-4F3C-8BA7-A84DB1F8FAE6}"/>
              </a:ext>
            </a:extLst>
          </p:cNvPr>
          <p:cNvPicPr>
            <a:picLocks noChangeAspect="1"/>
          </p:cNvPicPr>
          <p:nvPr/>
        </p:nvPicPr>
        <p:blipFill>
          <a:blip r:embed="rId3"/>
          <a:stretch>
            <a:fillRect/>
          </a:stretch>
        </p:blipFill>
        <p:spPr>
          <a:xfrm>
            <a:off x="5423282" y="5343125"/>
            <a:ext cx="1320790" cy="1038203"/>
          </a:xfrm>
          <a:prstGeom prst="rect">
            <a:avLst/>
          </a:prstGeom>
        </p:spPr>
      </p:pic>
      <p:sp>
        <p:nvSpPr>
          <p:cNvPr id="4" name="Plassholder for innhold 3">
            <a:extLst>
              <a:ext uri="{FF2B5EF4-FFF2-40B4-BE49-F238E27FC236}">
                <a16:creationId xmlns:a16="http://schemas.microsoft.com/office/drawing/2014/main" id="{3687301B-8103-0080-5433-E4AD63FE016C}"/>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normAutofit fontScale="90000"/>
          </a:bodyPr>
          <a:lstStyle/>
          <a:p>
            <a:pPr rtl="0"/>
            <a:r>
              <a:rPr lang="nb-NO" dirty="0"/>
              <a:t>Forelesere</a:t>
            </a:r>
            <a:br>
              <a:rPr lang="nb-NO" dirty="0"/>
            </a:br>
            <a:r>
              <a:rPr lang="nb-NO" dirty="0"/>
              <a:t>Gunvor Sønnesyn</a:t>
            </a:r>
            <a:br>
              <a:rPr lang="nb-NO" dirty="0"/>
            </a:br>
            <a:r>
              <a:rPr lang="nb-NO" dirty="0"/>
              <a:t>Morten A Hem</a:t>
            </a:r>
          </a:p>
        </p:txBody>
      </p:sp>
      <p:sp>
        <p:nvSpPr>
          <p:cNvPr id="3" name="Plassholder for tekst 2"/>
          <p:cNvSpPr>
            <a:spLocks noGrp="1"/>
          </p:cNvSpPr>
          <p:nvPr>
            <p:ph type="body" idx="1"/>
          </p:nvPr>
        </p:nvSpPr>
        <p:spPr/>
        <p:txBody>
          <a:bodyPr rtlCol="0"/>
          <a:lstStyle/>
          <a:p>
            <a:pPr rtl="0"/>
            <a:r>
              <a:rPr lang="nb-NO" dirty="0"/>
              <a:t>Pedverket Kompetanse</a:t>
            </a:r>
          </a:p>
        </p:txBody>
      </p:sp>
      <p:pic>
        <p:nvPicPr>
          <p:cNvPr id="4" name="Bilde 3">
            <a:extLst>
              <a:ext uri="{FF2B5EF4-FFF2-40B4-BE49-F238E27FC236}">
                <a16:creationId xmlns:a16="http://schemas.microsoft.com/office/drawing/2014/main" id="{3466FBEA-4459-44DE-B728-F4D957EA5702}"/>
              </a:ext>
            </a:extLst>
          </p:cNvPr>
          <p:cNvPicPr>
            <a:picLocks noChangeAspect="1"/>
          </p:cNvPicPr>
          <p:nvPr/>
        </p:nvPicPr>
        <p:blipFill>
          <a:blip r:embed="rId3"/>
          <a:stretch>
            <a:fillRect/>
          </a:stretch>
        </p:blipFill>
        <p:spPr>
          <a:xfrm rot="2459555">
            <a:off x="9619027" y="587915"/>
            <a:ext cx="2538393" cy="1995296"/>
          </a:xfrm>
          <a:prstGeom prst="rect">
            <a:avLst/>
          </a:prstGeom>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dirty="0"/>
              <a:t>Program</a:t>
            </a:r>
          </a:p>
        </p:txBody>
      </p:sp>
      <p:sp>
        <p:nvSpPr>
          <p:cNvPr id="5" name="Plassholder for innhold 2">
            <a:extLst>
              <a:ext uri="{FF2B5EF4-FFF2-40B4-BE49-F238E27FC236}">
                <a16:creationId xmlns:a16="http://schemas.microsoft.com/office/drawing/2014/main" id="{4FEE802C-632C-41CF-8DF7-7C8A16A3E822}"/>
              </a:ext>
            </a:extLst>
          </p:cNvPr>
          <p:cNvSpPr txBox="1">
            <a:spLocks noGrp="1"/>
          </p:cNvSpPr>
          <p:nvPr>
            <p:ph sz="half" idx="2"/>
          </p:nvPr>
        </p:nvSpPr>
        <p:spPr>
          <a:xfrm>
            <a:off x="6278563" y="1825625"/>
            <a:ext cx="4389437" cy="3475038"/>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238" indent="-630238" fontAlgn="base">
              <a:lnSpc>
                <a:spcPct val="100000"/>
              </a:lnSpc>
              <a:spcBef>
                <a:spcPts val="400"/>
              </a:spcBef>
              <a:buNone/>
            </a:pPr>
            <a:r>
              <a:rPr lang="nb-NO" sz="2000" dirty="0"/>
              <a:t>Dag 2</a:t>
            </a:r>
          </a:p>
          <a:p>
            <a:pPr marL="0" indent="0">
              <a:buNone/>
            </a:pPr>
            <a:r>
              <a:rPr lang="nb-NO" sz="1800" dirty="0"/>
              <a:t>0830 Testetikk </a:t>
            </a:r>
          </a:p>
          <a:p>
            <a:pPr marL="0" indent="0">
              <a:buNone/>
            </a:pPr>
            <a:r>
              <a:rPr lang="nb-NO" sz="1800" dirty="0"/>
              <a:t>Skåring og tolkning Dataskåring </a:t>
            </a:r>
          </a:p>
          <a:p>
            <a:pPr marL="0" indent="0">
              <a:buNone/>
            </a:pPr>
            <a:r>
              <a:rPr lang="nb-NO" sz="1800" dirty="0"/>
              <a:t>1200 Lunsj </a:t>
            </a:r>
          </a:p>
          <a:p>
            <a:pPr marL="0" indent="0">
              <a:buNone/>
            </a:pPr>
            <a:r>
              <a:rPr lang="nb-NO" sz="1800" dirty="0"/>
              <a:t>Tolkning og tiltak </a:t>
            </a:r>
          </a:p>
          <a:p>
            <a:pPr marL="0" indent="0">
              <a:buNone/>
            </a:pPr>
            <a:r>
              <a:rPr lang="nb-NO" sz="1800" dirty="0"/>
              <a:t>1500 Slutt </a:t>
            </a:r>
            <a:endParaRPr lang="nb-NO" sz="1400" dirty="0"/>
          </a:p>
        </p:txBody>
      </p:sp>
      <p:sp>
        <p:nvSpPr>
          <p:cNvPr id="6" name="Plassholder for innhold 2">
            <a:extLst>
              <a:ext uri="{FF2B5EF4-FFF2-40B4-BE49-F238E27FC236}">
                <a16:creationId xmlns:a16="http://schemas.microsoft.com/office/drawing/2014/main" id="{CFEDD39C-32FF-436F-A3BD-13E6B4219B21}"/>
              </a:ext>
            </a:extLst>
          </p:cNvPr>
          <p:cNvSpPr>
            <a:spLocks noGrp="1"/>
          </p:cNvSpPr>
          <p:nvPr>
            <p:ph sz="half" idx="1"/>
          </p:nvPr>
        </p:nvSpPr>
        <p:spPr>
          <a:xfrm>
            <a:off x="1524000" y="1825625"/>
            <a:ext cx="4389438" cy="3475038"/>
          </a:xfrm>
          <a:noFill/>
        </p:spPr>
        <p:txBody>
          <a:bodyPr>
            <a:normAutofit/>
          </a:bodyPr>
          <a:lstStyle/>
          <a:p>
            <a:pPr marL="0" indent="0" fontAlgn="base">
              <a:lnSpc>
                <a:spcPct val="100000"/>
              </a:lnSpc>
              <a:spcBef>
                <a:spcPts val="400"/>
              </a:spcBef>
              <a:buNone/>
            </a:pPr>
            <a:r>
              <a:rPr lang="nb-NO" sz="2000" dirty="0"/>
              <a:t>Dag 1</a:t>
            </a:r>
          </a:p>
          <a:p>
            <a:pPr marL="0" indent="0">
              <a:buNone/>
            </a:pPr>
            <a:r>
              <a:rPr lang="nb-NO" sz="2000" dirty="0"/>
              <a:t>0900 Velkommen - introduksjon PASS-teorien </a:t>
            </a:r>
          </a:p>
          <a:p>
            <a:pPr marL="0" indent="0">
              <a:buNone/>
            </a:pPr>
            <a:r>
              <a:rPr lang="nb-NO" sz="2000" dirty="0"/>
              <a:t>CAS- testen, Introduksjon/ tilrettelegging av arbeid med testen</a:t>
            </a:r>
          </a:p>
          <a:p>
            <a:pPr marL="0" indent="0">
              <a:buNone/>
            </a:pPr>
            <a:r>
              <a:rPr lang="nb-NO" sz="2000" dirty="0"/>
              <a:t>1200 Lunsj </a:t>
            </a:r>
          </a:p>
          <a:p>
            <a:pPr marL="0" indent="0">
              <a:buNone/>
            </a:pPr>
            <a:r>
              <a:rPr lang="nb-NO" sz="2000" dirty="0"/>
              <a:t>Arbeid med  testen</a:t>
            </a:r>
          </a:p>
          <a:p>
            <a:pPr marL="0" indent="0">
              <a:buNone/>
            </a:pPr>
            <a:r>
              <a:rPr lang="nb-NO" sz="2000" dirty="0"/>
              <a:t>1600 Slutt </a:t>
            </a:r>
          </a:p>
        </p:txBody>
      </p:sp>
      <p:pic>
        <p:nvPicPr>
          <p:cNvPr id="7" name="Bilde 6">
            <a:extLst>
              <a:ext uri="{FF2B5EF4-FFF2-40B4-BE49-F238E27FC236}">
                <a16:creationId xmlns:a16="http://schemas.microsoft.com/office/drawing/2014/main" id="{73912031-8963-4292-9ECB-1ED3A774DC2E}"/>
              </a:ext>
            </a:extLst>
          </p:cNvPr>
          <p:cNvPicPr>
            <a:picLocks noChangeAspect="1"/>
          </p:cNvPicPr>
          <p:nvPr/>
        </p:nvPicPr>
        <p:blipFill>
          <a:blip r:embed="rId3"/>
          <a:stretch>
            <a:fillRect/>
          </a:stretch>
        </p:blipFill>
        <p:spPr>
          <a:xfrm>
            <a:off x="6278563" y="4365104"/>
            <a:ext cx="1836364" cy="1443468"/>
          </a:xfrm>
          <a:prstGeom prst="rect">
            <a:avLst/>
          </a:prstGeom>
        </p:spPr>
      </p:pic>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548680"/>
            <a:ext cx="9829800" cy="611088"/>
          </a:xfrm>
        </p:spPr>
        <p:txBody>
          <a:bodyPr rtlCol="0">
            <a:normAutofit fontScale="90000"/>
          </a:bodyPr>
          <a:lstStyle/>
          <a:p>
            <a:r>
              <a:rPr lang="nb-NO" sz="4000" b="1"/>
              <a:t>Testbruker </a:t>
            </a:r>
            <a:r>
              <a:rPr lang="nb-NO" sz="4000" b="1" dirty="0"/>
              <a:t>kvalifikasjoner for</a:t>
            </a:r>
            <a:r>
              <a:rPr lang="nb-NO" dirty="0"/>
              <a:t> </a:t>
            </a:r>
            <a:r>
              <a:rPr lang="nb-NO" b="1" dirty="0" err="1"/>
              <a:t>CAS2</a:t>
            </a:r>
            <a:r>
              <a:rPr lang="nb-NO" b="1" dirty="0"/>
              <a:t>.</a:t>
            </a:r>
            <a:endParaRPr lang="nb-NO" dirty="0"/>
          </a:p>
        </p:txBody>
      </p:sp>
      <p:sp>
        <p:nvSpPr>
          <p:cNvPr id="3" name="Plassholder for innhold 2">
            <a:extLst>
              <a:ext uri="{FF2B5EF4-FFF2-40B4-BE49-F238E27FC236}">
                <a16:creationId xmlns:a16="http://schemas.microsoft.com/office/drawing/2014/main" id="{492B5B15-29FB-4874-B62E-813CA1EFD795}"/>
              </a:ext>
            </a:extLst>
          </p:cNvPr>
          <p:cNvSpPr txBox="1">
            <a:spLocks/>
          </p:cNvSpPr>
          <p:nvPr/>
        </p:nvSpPr>
        <p:spPr>
          <a:xfrm>
            <a:off x="1775520" y="1268760"/>
            <a:ext cx="8455067" cy="4941900"/>
          </a:xfrm>
          <a:prstGeom prst="rect">
            <a:avLst/>
          </a:prstGeom>
        </p:spPr>
        <p:txBody>
          <a:bodyPr>
            <a:no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r>
              <a:rPr lang="nb-NO">
                <a:latin typeface="Arial" panose="020B0604020202020204" pitchFamily="34" charset="0"/>
                <a:cs typeface="Arial" panose="020B0604020202020204" pitchFamily="34" charset="0"/>
              </a:rPr>
              <a:t>Fordi de ulike profesjonstitler i Norge og ellers i verden er svært ulike har en satt opp følgende: </a:t>
            </a:r>
          </a:p>
          <a:p>
            <a:pPr marL="0" indent="0">
              <a:lnSpc>
                <a:spcPct val="100000"/>
              </a:lnSpc>
              <a:spcBef>
                <a:spcPts val="0"/>
              </a:spcBef>
              <a:spcAft>
                <a:spcPts val="600"/>
              </a:spcAft>
              <a:buFont typeface="Arial" panose="020B0604020202020204" pitchFamily="34" charset="0"/>
              <a:buNone/>
            </a:pPr>
            <a:r>
              <a:rPr lang="nb-NO">
                <a:latin typeface="Arial" panose="020B0604020202020204" pitchFamily="34" charset="0"/>
                <a:cs typeface="Arial" panose="020B0604020202020204" pitchFamily="34" charset="0"/>
              </a:rPr>
              <a:t>Vi (Das&amp;Naglieri) forutsetter at CAS vil bli brukt av individer med profesjonsutdanning, slik som psykologer (for eksempel: Klinikere, PP-rådgivere, barnepsykologer, konsulenter, nevropsykologer, habilitering), sertifiserte spesialister (utdannings diagnostikere, psykometrister), og andre trenede profesjonelle som er sertifisert for å bruke evnetester.</a:t>
            </a:r>
          </a:p>
          <a:p>
            <a:pPr marL="0" indent="0">
              <a:lnSpc>
                <a:spcPct val="100000"/>
              </a:lnSpc>
              <a:spcBef>
                <a:spcPts val="0"/>
              </a:spcBef>
              <a:spcAft>
                <a:spcPts val="600"/>
              </a:spcAft>
              <a:buFont typeface="Arial" panose="020B0604020202020204" pitchFamily="34" charset="0"/>
              <a:buNone/>
            </a:pPr>
            <a:r>
              <a:rPr lang="nb-NO">
                <a:latin typeface="Arial" panose="020B0604020202020204" pitchFamily="34" charset="0"/>
                <a:cs typeface="Arial" panose="020B0604020202020204" pitchFamily="34" charset="0"/>
              </a:rPr>
              <a:t>Ansvar for passende bruk og fortolkning av resulter fra CAS hviler på den som praktiserer testen. Vi antar at enhver profesjonell som bruker dette system gjør det med en god forståelse for nødvendig kompetansenivå og etisk ansvarlighet og gjennom grundig gjennomlesing av retningslinjene presentert i CAS2 tolkning og teknisk manual.</a:t>
            </a:r>
          </a:p>
          <a:p>
            <a:pPr marL="0" indent="0">
              <a:lnSpc>
                <a:spcPct val="100000"/>
              </a:lnSpc>
              <a:spcBef>
                <a:spcPts val="0"/>
              </a:spcBef>
              <a:spcAft>
                <a:spcPts val="600"/>
              </a:spcAft>
              <a:buFont typeface="Arial" panose="020B0604020202020204" pitchFamily="34" charset="0"/>
              <a:buNone/>
            </a:pPr>
            <a:r>
              <a:rPr lang="nb-NO">
                <a:latin typeface="Arial" panose="020B0604020202020204" pitchFamily="34" charset="0"/>
                <a:cs typeface="Arial" panose="020B0604020202020204" pitchFamily="34" charset="0"/>
              </a:rPr>
              <a:t>I Norge :</a:t>
            </a:r>
          </a:p>
          <a:p>
            <a:pPr marL="0" indent="0">
              <a:lnSpc>
                <a:spcPct val="100000"/>
              </a:lnSpc>
              <a:spcBef>
                <a:spcPts val="0"/>
              </a:spcBef>
              <a:spcAft>
                <a:spcPts val="600"/>
              </a:spcAft>
              <a:buFont typeface="Arial" panose="020B0604020202020204" pitchFamily="34" charset="0"/>
              <a:buNone/>
            </a:pPr>
            <a:r>
              <a:rPr lang="nb-NO">
                <a:latin typeface="Arial" panose="020B0604020202020204" pitchFamily="34" charset="0"/>
                <a:cs typeface="Arial" panose="020B0604020202020204" pitchFamily="34" charset="0"/>
              </a:rPr>
              <a:t>CAS2 evnetesten:  Master eller tilsvarende + sertifiseringsprosedyre</a:t>
            </a:r>
          </a:p>
          <a:p>
            <a:pPr marL="0" indent="0">
              <a:lnSpc>
                <a:spcPct val="100000"/>
              </a:lnSpc>
              <a:spcBef>
                <a:spcPts val="0"/>
              </a:spcBef>
              <a:spcAft>
                <a:spcPts val="600"/>
              </a:spcAft>
              <a:buFont typeface="Arial" panose="020B0604020202020204" pitchFamily="34" charset="0"/>
              <a:buNone/>
            </a:pPr>
            <a:r>
              <a:rPr lang="nb-NO">
                <a:latin typeface="Arial" panose="020B0604020202020204" pitchFamily="34" charset="0"/>
                <a:cs typeface="Arial" panose="020B0604020202020204" pitchFamily="34" charset="0"/>
              </a:rPr>
              <a:t>CAS2 Ratingskala: Lærer, spesialpedagog eller  tilsvarende</a:t>
            </a:r>
            <a:endParaRPr lang="nb-NO" dirty="0">
              <a:latin typeface="Arial" panose="020B0604020202020204" pitchFamily="34" charset="0"/>
              <a:cs typeface="Arial" panose="020B0604020202020204" pitchFamily="34" charset="0"/>
            </a:endParaRPr>
          </a:p>
        </p:txBody>
      </p:sp>
      <p:pic>
        <p:nvPicPr>
          <p:cNvPr id="5" name="Bilde 4">
            <a:extLst>
              <a:ext uri="{FF2B5EF4-FFF2-40B4-BE49-F238E27FC236}">
                <a16:creationId xmlns:a16="http://schemas.microsoft.com/office/drawing/2014/main" id="{B9D1888A-E763-44A6-B91F-88D0AC0FABB7}"/>
              </a:ext>
            </a:extLst>
          </p:cNvPr>
          <p:cNvPicPr>
            <a:picLocks noChangeAspect="1"/>
          </p:cNvPicPr>
          <p:nvPr/>
        </p:nvPicPr>
        <p:blipFill>
          <a:blip r:embed="rId3"/>
          <a:stretch>
            <a:fillRect/>
          </a:stretch>
        </p:blipFill>
        <p:spPr>
          <a:xfrm rot="2459555">
            <a:off x="10107349" y="425319"/>
            <a:ext cx="1836364" cy="1443468"/>
          </a:xfrm>
          <a:prstGeom prst="rect">
            <a:avLst/>
          </a:prstGeom>
        </p:spPr>
      </p:pic>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594BA1BB-6E5E-49E3-A120-134B73818A7E}"/>
              </a:ext>
            </a:extLst>
          </p:cNvPr>
          <p:cNvSpPr txBox="1">
            <a:spLocks/>
          </p:cNvSpPr>
          <p:nvPr/>
        </p:nvSpPr>
        <p:spPr>
          <a:xfrm>
            <a:off x="1847528" y="1825625"/>
            <a:ext cx="7886700" cy="4351338"/>
          </a:xfrm>
          <a:prstGeom prst="rect">
            <a:avLst/>
          </a:prstGeom>
        </p:spPr>
        <p:txBody>
          <a:bodyPr>
            <a:normAutofit/>
          </a:bodyPr>
          <a:lst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a:lstStyle>
          <a:p>
            <a:r>
              <a:rPr lang="nb-NO" sz="2400"/>
              <a:t>Det er den enkelte bruker av CAS2 sitt ansvar å forsikre seg om at testmateriellet ikke kommer i hendene på personer som ikke vil ta vare på testsikkerheten.</a:t>
            </a:r>
          </a:p>
          <a:p>
            <a:r>
              <a:rPr lang="nb-NO" sz="2400"/>
              <a:t>Likevel er det slik at en god test og kartleggings-prosedyre involverer kommunikasjon om testen til foreldre, lærere og andre personer. Testleder skal ikke framvise eller kopiere testoppgaver, noteringshefter eller annet testmateriale. Å gjøre det kan kompro-mittere testsikkerheten og reliabiliteten av testskalaen.</a:t>
            </a:r>
          </a:p>
          <a:p>
            <a:r>
              <a:rPr lang="nb-NO" sz="2400"/>
              <a:t>Vi kommer tilbake til dette under testetikk i morgen</a:t>
            </a:r>
            <a:endParaRPr lang="nb-NO" sz="2400" dirty="0"/>
          </a:p>
        </p:txBody>
      </p:sp>
      <p:sp>
        <p:nvSpPr>
          <p:cNvPr id="3" name="Tittel 1">
            <a:extLst>
              <a:ext uri="{FF2B5EF4-FFF2-40B4-BE49-F238E27FC236}">
                <a16:creationId xmlns:a16="http://schemas.microsoft.com/office/drawing/2014/main" id="{99A78F10-7E71-497E-BDEF-978BB422B159}"/>
              </a:ext>
            </a:extLst>
          </p:cNvPr>
          <p:cNvSpPr txBox="1">
            <a:spLocks/>
          </p:cNvSpPr>
          <p:nvPr/>
        </p:nvSpPr>
        <p:spPr>
          <a:xfrm>
            <a:off x="1847528" y="908720"/>
            <a:ext cx="7886700" cy="72008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b-NO" dirty="0"/>
              <a:t>Begrensninger ved bruken av </a:t>
            </a:r>
            <a:r>
              <a:rPr lang="nb-NO" dirty="0" err="1"/>
              <a:t>CAS2</a:t>
            </a:r>
            <a:br>
              <a:rPr lang="nb-NO" dirty="0"/>
            </a:br>
            <a:endParaRPr lang="nb-NO" dirty="0"/>
          </a:p>
        </p:txBody>
      </p:sp>
      <p:pic>
        <p:nvPicPr>
          <p:cNvPr id="6" name="Bilde 5">
            <a:extLst>
              <a:ext uri="{FF2B5EF4-FFF2-40B4-BE49-F238E27FC236}">
                <a16:creationId xmlns:a16="http://schemas.microsoft.com/office/drawing/2014/main" id="{07DFC1DB-A873-40F0-B4E6-6BDC4CD3AC9F}"/>
              </a:ext>
            </a:extLst>
          </p:cNvPr>
          <p:cNvPicPr>
            <a:picLocks noChangeAspect="1"/>
          </p:cNvPicPr>
          <p:nvPr/>
        </p:nvPicPr>
        <p:blipFill>
          <a:blip r:embed="rId3"/>
          <a:stretch>
            <a:fillRect/>
          </a:stretch>
        </p:blipFill>
        <p:spPr>
          <a:xfrm>
            <a:off x="9480376" y="823825"/>
            <a:ext cx="2048161" cy="1609950"/>
          </a:xfrm>
          <a:prstGeom prst="rect">
            <a:avLst/>
          </a:prstGeom>
        </p:spPr>
      </p:pic>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tel 1"/>
          <p:cNvSpPr>
            <a:spLocks noGrp="1"/>
          </p:cNvSpPr>
          <p:nvPr>
            <p:ph type="title"/>
          </p:nvPr>
        </p:nvSpPr>
        <p:spPr>
          <a:xfrm>
            <a:off x="911424" y="113619"/>
            <a:ext cx="8229600" cy="633412"/>
          </a:xfrm>
        </p:spPr>
        <p:txBody>
          <a:bodyPr>
            <a:normAutofit/>
          </a:bodyPr>
          <a:lstStyle/>
          <a:p>
            <a:pPr algn="l"/>
            <a:r>
              <a:rPr lang="nb-NO" altLang="nb-NO" b="1" dirty="0">
                <a:solidFill>
                  <a:srgbClr val="FF0000"/>
                </a:solidFill>
                <a:latin typeface="Avenir Book" panose="02000503020000020003" pitchFamily="2" charset="0"/>
                <a:ea typeface="ＭＳ Ｐゴシック" charset="-128"/>
              </a:rPr>
              <a:t>Sertifisering:</a:t>
            </a:r>
          </a:p>
        </p:txBody>
      </p:sp>
      <p:sp>
        <p:nvSpPr>
          <p:cNvPr id="27650" name="Plassholder for innhold 2"/>
          <p:cNvSpPr>
            <a:spLocks noGrp="1"/>
          </p:cNvSpPr>
          <p:nvPr>
            <p:ph idx="1"/>
          </p:nvPr>
        </p:nvSpPr>
        <p:spPr>
          <a:xfrm>
            <a:off x="911424" y="836712"/>
            <a:ext cx="9468545" cy="5400600"/>
          </a:xfrm>
        </p:spPr>
        <p:txBody>
          <a:bodyPr>
            <a:normAutofit/>
          </a:bodyPr>
          <a:lstStyle/>
          <a:p>
            <a:pPr>
              <a:lnSpc>
                <a:spcPct val="100000"/>
              </a:lnSpc>
            </a:pPr>
            <a:r>
              <a:rPr lang="nb-NO" altLang="nb-NO" sz="2400" dirty="0">
                <a:latin typeface="Avenir Book" panose="02000503020000020003" pitchFamily="2" charset="0"/>
                <a:ea typeface="ＭＳ Ｐゴシック" charset="-128"/>
              </a:rPr>
              <a:t>Ta tre CAS2 tester </a:t>
            </a:r>
          </a:p>
          <a:p>
            <a:pPr>
              <a:lnSpc>
                <a:spcPct val="100000"/>
              </a:lnSpc>
            </a:pPr>
            <a:r>
              <a:rPr lang="nb-NO" altLang="nb-NO" sz="2400" dirty="0">
                <a:latin typeface="Avenir Book" panose="02000503020000020003" pitchFamily="2" charset="0"/>
                <a:ea typeface="ＭＳ Ｐゴシック" charset="-128"/>
              </a:rPr>
              <a:t>Send </a:t>
            </a:r>
            <a:r>
              <a:rPr lang="nb-NO" altLang="nb-NO" sz="2400" b="1" dirty="0">
                <a:latin typeface="Avenir Book" panose="02000503020000020003" pitchFamily="2" charset="0"/>
                <a:ea typeface="ＭＳ Ｐゴシック" charset="-128"/>
              </a:rPr>
              <a:t>en av </a:t>
            </a:r>
            <a:r>
              <a:rPr lang="nb-NO" altLang="nb-NO" sz="2400" dirty="0">
                <a:latin typeface="Avenir Book" panose="02000503020000020003" pitchFamily="2" charset="0"/>
                <a:ea typeface="ＭＳ Ｐゴシック" charset="-128"/>
              </a:rPr>
              <a:t>disse til Pedverket Kompetanse med:</a:t>
            </a:r>
          </a:p>
          <a:p>
            <a:pPr marL="731520" lvl="1" indent="-457200">
              <a:lnSpc>
                <a:spcPct val="100000"/>
              </a:lnSpc>
              <a:buFont typeface="+mj-lt"/>
              <a:buAutoNum type="arabicPeriod"/>
            </a:pPr>
            <a:r>
              <a:rPr lang="nb-NO" altLang="nb-NO" sz="2000" dirty="0">
                <a:latin typeface="Avenir Book" panose="02000503020000020003" pitchFamily="2" charset="0"/>
                <a:ea typeface="ＭＳ Ｐゴシック" charset="-128"/>
              </a:rPr>
              <a:t>Søknad om sertifisering (eget skjema)</a:t>
            </a:r>
          </a:p>
          <a:p>
            <a:pPr marL="731520" lvl="1" indent="-457200">
              <a:lnSpc>
                <a:spcPct val="100000"/>
              </a:lnSpc>
              <a:buFont typeface="+mj-lt"/>
              <a:buAutoNum type="arabicPeriod"/>
            </a:pPr>
            <a:r>
              <a:rPr lang="nb-NO" altLang="nb-NO" sz="2000" dirty="0">
                <a:latin typeface="Avenir Book" panose="02000503020000020003" pitchFamily="2" charset="0"/>
                <a:ea typeface="ＭＳ Ｐゴシック" charset="-128"/>
              </a:rPr>
              <a:t>Kopi av utfylt </a:t>
            </a:r>
            <a:r>
              <a:rPr lang="nb-NO" altLang="nb-NO" sz="2000" i="1" dirty="0">
                <a:latin typeface="Avenir Book" panose="02000503020000020003" pitchFamily="2" charset="0"/>
                <a:ea typeface="ＭＳ Ｐゴシック" charset="-128"/>
              </a:rPr>
              <a:t>Noteringshefte</a:t>
            </a:r>
          </a:p>
          <a:p>
            <a:pPr marL="731520" lvl="1" indent="-457200">
              <a:lnSpc>
                <a:spcPct val="100000"/>
              </a:lnSpc>
              <a:buFont typeface="+mj-lt"/>
              <a:buAutoNum type="arabicPeriod"/>
            </a:pPr>
            <a:r>
              <a:rPr lang="nb-NO" altLang="nb-NO" sz="2000" dirty="0">
                <a:latin typeface="Avenir Book" panose="02000503020000020003" pitchFamily="2" charset="0"/>
                <a:ea typeface="ＭＳ Ｐゴシック" charset="-128"/>
              </a:rPr>
              <a:t>Kopi av utfylt </a:t>
            </a:r>
            <a:r>
              <a:rPr lang="nb-NO" altLang="nb-NO" sz="2000" i="1" dirty="0">
                <a:latin typeface="Avenir Book" panose="02000503020000020003" pitchFamily="2" charset="0"/>
                <a:ea typeface="ＭＳ Ｐゴシック" charset="-128"/>
              </a:rPr>
              <a:t>Svarhefte</a:t>
            </a:r>
          </a:p>
          <a:p>
            <a:pPr marL="731520" lvl="1" indent="-457200">
              <a:lnSpc>
                <a:spcPct val="100000"/>
              </a:lnSpc>
              <a:buFont typeface="+mj-lt"/>
              <a:buAutoNum type="arabicPeriod"/>
            </a:pPr>
            <a:r>
              <a:rPr lang="nb-NO" altLang="nb-NO" sz="2000" dirty="0">
                <a:latin typeface="Avenir Book" panose="02000503020000020003" pitchFamily="2" charset="0"/>
                <a:ea typeface="ＭＳ Ｐゴシック" charset="-128"/>
              </a:rPr>
              <a:t>Kopi av </a:t>
            </a:r>
            <a:r>
              <a:rPr lang="nb-NO" altLang="nb-NO" sz="2000" i="1" dirty="0">
                <a:latin typeface="Avenir Book" panose="02000503020000020003" pitchFamily="2" charset="0"/>
                <a:ea typeface="ＭＳ Ｐゴシック" charset="-128"/>
              </a:rPr>
              <a:t>Figurminne svarhefte </a:t>
            </a:r>
            <a:r>
              <a:rPr lang="nb-NO" altLang="nb-NO" sz="2000" dirty="0">
                <a:latin typeface="Avenir Book" panose="02000503020000020003" pitchFamily="2" charset="0"/>
                <a:ea typeface="ＭＳ Ｐゴシック" charset="-128"/>
              </a:rPr>
              <a:t>(sider som ikke er utfylt etter øvre grense behøver ikke kopieres)</a:t>
            </a:r>
          </a:p>
          <a:p>
            <a:pPr marL="731520" lvl="1" indent="-457200">
              <a:lnSpc>
                <a:spcPct val="100000"/>
              </a:lnSpc>
              <a:buFont typeface="+mj-lt"/>
              <a:buAutoNum type="arabicPeriod"/>
            </a:pPr>
            <a:r>
              <a:rPr lang="nb-NO" altLang="nb-NO" sz="2000" dirty="0">
                <a:latin typeface="Avenir Book" panose="02000503020000020003" pitchFamily="2" charset="0"/>
                <a:ea typeface="ＭＳ Ｐゴシック" charset="-128"/>
              </a:rPr>
              <a:t>Testrapport eller sakkyndig vurdering med rapport fra testen med</a:t>
            </a:r>
          </a:p>
          <a:p>
            <a:pPr marL="1055687" lvl="3" indent="-342900">
              <a:lnSpc>
                <a:spcPct val="100000"/>
              </a:lnSpc>
              <a:buFont typeface=".AppleSystemUIFont" charset="-120"/>
              <a:buChar char="-"/>
            </a:pPr>
            <a:r>
              <a:rPr lang="nb-NO" altLang="nb-NO" dirty="0">
                <a:latin typeface="Avenir Book" panose="02000503020000020003" pitchFamily="2" charset="0"/>
                <a:ea typeface="ＭＳ Ｐゴシック" charset="-128"/>
              </a:rPr>
              <a:t>beskrivelse av testen  </a:t>
            </a:r>
          </a:p>
          <a:p>
            <a:pPr marL="1055687" lvl="3" indent="-342900">
              <a:lnSpc>
                <a:spcPct val="100000"/>
              </a:lnSpc>
              <a:buFont typeface=".AppleSystemUIFont" charset="-120"/>
              <a:buChar char="-"/>
            </a:pPr>
            <a:r>
              <a:rPr lang="nb-NO" altLang="nb-NO" dirty="0">
                <a:latin typeface="Avenir Book" panose="02000503020000020003" pitchFamily="2" charset="0"/>
                <a:ea typeface="ＭＳ Ｐゴシック" charset="-128"/>
              </a:rPr>
              <a:t>testresultater basert på signifikansvurdering </a:t>
            </a:r>
          </a:p>
          <a:p>
            <a:pPr marL="1055687" lvl="3" indent="-342900">
              <a:lnSpc>
                <a:spcPct val="100000"/>
              </a:lnSpc>
              <a:buFont typeface=".AppleSystemUIFont" charset="-120"/>
              <a:buChar char="-"/>
            </a:pPr>
            <a:r>
              <a:rPr lang="nb-NO" altLang="nb-NO" dirty="0">
                <a:latin typeface="Avenir Book" panose="02000503020000020003" pitchFamily="2" charset="0"/>
                <a:ea typeface="ＭＳ Ｐゴシック" charset="-128"/>
              </a:rPr>
              <a:t>tolkning av testresultatet sett sammen med det en ellers vet om barnet </a:t>
            </a:r>
          </a:p>
          <a:p>
            <a:pPr marL="1055687" lvl="3" indent="-342900">
              <a:lnSpc>
                <a:spcPct val="100000"/>
              </a:lnSpc>
              <a:buFont typeface=".AppleSystemUIFont" charset="-120"/>
              <a:buChar char="-"/>
            </a:pPr>
            <a:r>
              <a:rPr lang="nb-NO" altLang="nb-NO" dirty="0">
                <a:latin typeface="Avenir Book" panose="02000503020000020003" pitchFamily="2" charset="0"/>
                <a:ea typeface="ＭＳ Ｐゴシック" charset="-128"/>
              </a:rPr>
              <a:t>råd om tiltak ut fra PASS-profil og det en ellers vet om barnets behov sett i relasjon til aktuelle læringsmål</a:t>
            </a:r>
          </a:p>
          <a:p>
            <a:pPr marL="1055687" lvl="3" indent="-342900">
              <a:lnSpc>
                <a:spcPct val="100000"/>
              </a:lnSpc>
              <a:buFont typeface=".AppleSystemUIFont" charset="-120"/>
              <a:buChar char="-"/>
            </a:pPr>
            <a:r>
              <a:rPr lang="nb-NO" altLang="nb-NO" dirty="0">
                <a:latin typeface="Avenir Book" panose="02000503020000020003" pitchFamily="2" charset="0"/>
                <a:ea typeface="ＭＳ Ｐゴシック" charset="-128"/>
              </a:rPr>
              <a:t>ved sakkyndig vurdering imøtekomme lovens krav om sakkyndighet. </a:t>
            </a:r>
          </a:p>
        </p:txBody>
      </p:sp>
      <p:sp>
        <p:nvSpPr>
          <p:cNvPr id="27651" name="Plassholder for dato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D8D86EA-B587-FC47-9104-384C79FA8DA5}" type="datetime5">
              <a:rPr lang="nb-NO" altLang="nb-NO" sz="1400">
                <a:solidFill>
                  <a:schemeClr val="accent1"/>
                </a:solidFill>
              </a:rPr>
              <a:t>10. aug. 2023</a:t>
            </a:fld>
            <a:endParaRPr lang="nb-NO" altLang="nb-NO" sz="1400">
              <a:solidFill>
                <a:schemeClr val="accent1"/>
              </a:solidFill>
            </a:endParaRPr>
          </a:p>
        </p:txBody>
      </p:sp>
      <p:sp>
        <p:nvSpPr>
          <p:cNvPr id="27652" name="Plassholder for bunntekst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nb-NO" altLang="nb-NO" sz="1400" dirty="0">
                <a:solidFill>
                  <a:schemeClr val="accent1"/>
                </a:solidFill>
              </a:rPr>
              <a:t>© MH Pedverket Kompetanse</a:t>
            </a:r>
          </a:p>
        </p:txBody>
      </p:sp>
    </p:spTree>
    <p:extLst>
      <p:ext uri="{BB962C8B-B14F-4D97-AF65-F5344CB8AC3E}">
        <p14:creationId xmlns:p14="http://schemas.microsoft.com/office/powerpoint/2010/main" val="25182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p:cNvSpPr>
            <a:spLocks noGrp="1"/>
          </p:cNvSpPr>
          <p:nvPr>
            <p:ph type="title"/>
          </p:nvPr>
        </p:nvSpPr>
        <p:spPr>
          <a:xfrm>
            <a:off x="1028580" y="5791200"/>
            <a:ext cx="9315892" cy="701674"/>
          </a:xfrm>
        </p:spPr>
        <p:txBody>
          <a:bodyPr rtlCol="0">
            <a:normAutofit fontScale="90000"/>
          </a:bodyPr>
          <a:lstStyle/>
          <a:p>
            <a:pPr rtl="0"/>
            <a:r>
              <a:rPr lang="nb-NO" dirty="0"/>
              <a:t>Tolkning og teknisk manual med norsk tillegg er pensum og utleveres på kurset.</a:t>
            </a:r>
          </a:p>
        </p:txBody>
      </p:sp>
      <p:sp>
        <p:nvSpPr>
          <p:cNvPr id="4" name="Plassholder for tekst 3"/>
          <p:cNvSpPr>
            <a:spLocks noGrp="1"/>
          </p:cNvSpPr>
          <p:nvPr>
            <p:ph type="body" sz="quarter" idx="14"/>
          </p:nvPr>
        </p:nvSpPr>
        <p:spPr/>
        <p:txBody>
          <a:bodyPr rtlCol="0"/>
          <a:lstStyle/>
          <a:p>
            <a:pPr rtl="0"/>
            <a:r>
              <a:rPr lang="nb-NO" dirty="0"/>
              <a:t>Ligger i alle kjøpte tester</a:t>
            </a:r>
          </a:p>
        </p:txBody>
      </p:sp>
      <p:sp>
        <p:nvSpPr>
          <p:cNvPr id="5" name="Plassholder for tekst 4"/>
          <p:cNvSpPr>
            <a:spLocks noGrp="1"/>
          </p:cNvSpPr>
          <p:nvPr>
            <p:ph type="body" sz="quarter" idx="16"/>
          </p:nvPr>
        </p:nvSpPr>
        <p:spPr>
          <a:xfrm>
            <a:off x="5566714" y="5181600"/>
            <a:ext cx="3985670" cy="493776"/>
          </a:xfrm>
        </p:spPr>
        <p:txBody>
          <a:bodyPr rtlCol="0">
            <a:normAutofit fontScale="92500"/>
          </a:bodyPr>
          <a:lstStyle/>
          <a:p>
            <a:pPr rtl="0"/>
            <a:r>
              <a:rPr lang="nb-NO" dirty="0"/>
              <a:t>Må kjøpes separat  </a:t>
            </a:r>
            <a:r>
              <a:rPr lang="nb-NO" dirty="0" err="1"/>
              <a:t>www.pedverket.no</a:t>
            </a:r>
            <a:endParaRPr lang="nb-NO" dirty="0"/>
          </a:p>
          <a:p>
            <a:pPr rtl="0"/>
            <a:endParaRPr lang="nb-NO" dirty="0"/>
          </a:p>
        </p:txBody>
      </p:sp>
      <p:pic>
        <p:nvPicPr>
          <p:cNvPr id="12" name="Bilde 11">
            <a:extLst>
              <a:ext uri="{FF2B5EF4-FFF2-40B4-BE49-F238E27FC236}">
                <a16:creationId xmlns:a16="http://schemas.microsoft.com/office/drawing/2014/main" id="{80841E62-2530-42B4-92E2-3B32D0ED1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496" y="1182624"/>
            <a:ext cx="2517880" cy="3728726"/>
          </a:xfrm>
          <a:prstGeom prst="rect">
            <a:avLst/>
          </a:prstGeom>
          <a:ln w="6350">
            <a:solidFill>
              <a:schemeClr val="accent1"/>
            </a:solidFill>
          </a:ln>
        </p:spPr>
      </p:pic>
      <p:pic>
        <p:nvPicPr>
          <p:cNvPr id="15" name="Plassholder for innhold 3">
            <a:extLst>
              <a:ext uri="{FF2B5EF4-FFF2-40B4-BE49-F238E27FC236}">
                <a16:creationId xmlns:a16="http://schemas.microsoft.com/office/drawing/2014/main" id="{8A00DB68-9D64-4273-94AD-8235B9C37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256" y="1325860"/>
            <a:ext cx="2286000" cy="3543300"/>
          </a:xfrm>
          <a:prstGeom prst="rect">
            <a:avLst/>
          </a:prstGeom>
        </p:spPr>
      </p:pic>
      <p:pic>
        <p:nvPicPr>
          <p:cNvPr id="16" name="Bilde 15">
            <a:extLst>
              <a:ext uri="{FF2B5EF4-FFF2-40B4-BE49-F238E27FC236}">
                <a16:creationId xmlns:a16="http://schemas.microsoft.com/office/drawing/2014/main" id="{262480A0-1EED-41B4-9BCB-E3B278FDDBEC}"/>
              </a:ext>
            </a:extLst>
          </p:cNvPr>
          <p:cNvPicPr>
            <a:picLocks noChangeAspect="1"/>
          </p:cNvPicPr>
          <p:nvPr/>
        </p:nvPicPr>
        <p:blipFill>
          <a:blip r:embed="rId5"/>
          <a:stretch>
            <a:fillRect/>
          </a:stretch>
        </p:blipFill>
        <p:spPr>
          <a:xfrm rot="2264256">
            <a:off x="9817013" y="2988085"/>
            <a:ext cx="1809295" cy="1247790"/>
          </a:xfrm>
          <a:prstGeom prst="rect">
            <a:avLst/>
          </a:prstGeom>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ge venner 40 x 23 cm">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518E774D-5650-4781-BD59-66402D212AFB}" vid="{C7172508-B508-4F33-9870-BCF80DB8299E}"/>
    </a:ext>
  </a:extLst>
</a:theme>
</file>

<file path=ppt/theme/theme2.xml><?xml version="1.0" encoding="utf-8"?>
<a:theme xmlns:a="http://schemas.openxmlformats.org/drawingml/2006/main" name="Office-t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http://purl.org/dc/terms/"/>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Titteloppsett</Template>
  <TotalTime>102</TotalTime>
  <Words>474</Words>
  <Application>Microsoft Macintosh PowerPoint</Application>
  <PresentationFormat>Widescreen</PresentationFormat>
  <Paragraphs>54</Paragraphs>
  <Slides>8</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8</vt:i4>
      </vt:variant>
    </vt:vector>
  </HeadingPairs>
  <TitlesOfParts>
    <vt:vector size="13" baseType="lpstr">
      <vt:lpstr>.AppleSystemUIFont</vt:lpstr>
      <vt:lpstr>Arial</vt:lpstr>
      <vt:lpstr>Avenir Book</vt:lpstr>
      <vt:lpstr>Times New Roman</vt:lpstr>
      <vt:lpstr>Unge venner 40 x 23 cm</vt:lpstr>
      <vt:lpstr>Velkommen til sertifiseringskurs CAS2</vt:lpstr>
      <vt:lpstr>Kursdeltakere</vt:lpstr>
      <vt:lpstr>Forelesere Gunvor Sønnesyn Morten A Hem</vt:lpstr>
      <vt:lpstr>Program</vt:lpstr>
      <vt:lpstr>Testbruker kvalifikasjoner for CAS2.</vt:lpstr>
      <vt:lpstr>PowerPoint-presentasjon</vt:lpstr>
      <vt:lpstr>Sertifisering:</vt:lpstr>
      <vt:lpstr>Tolkning og teknisk manual med norsk tillegg er pensum og utleveres på kurset.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Velkommen til sertifiseringskurs CAS2</dc:title>
  <dc:creator>Pedverket Kompetanse</dc:creator>
  <cp:keywords/>
  <cp:lastModifiedBy>Morten A Hem</cp:lastModifiedBy>
  <cp:revision>12</cp:revision>
  <cp:lastPrinted>2023-02-20T10:40:45Z</cp:lastPrinted>
  <dcterms:created xsi:type="dcterms:W3CDTF">2019-01-28T08:34:11Z</dcterms:created>
  <dcterms:modified xsi:type="dcterms:W3CDTF">2023-08-10T11:45:11Z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